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5" r:id="rId4"/>
    <p:sldId id="272" r:id="rId5"/>
    <p:sldId id="268" r:id="rId6"/>
    <p:sldId id="271" r:id="rId7"/>
    <p:sldId id="267" r:id="rId8"/>
    <p:sldId id="273" r:id="rId9"/>
    <p:sldId id="274" r:id="rId10"/>
    <p:sldId id="275" r:id="rId11"/>
    <p:sldId id="276" r:id="rId12"/>
    <p:sldId id="269" r:id="rId13"/>
    <p:sldId id="270" r:id="rId14"/>
    <p:sldId id="285" r:id="rId15"/>
    <p:sldId id="278" r:id="rId16"/>
    <p:sldId id="286" r:id="rId17"/>
    <p:sldId id="279" r:id="rId18"/>
    <p:sldId id="280" r:id="rId19"/>
    <p:sldId id="281" r:id="rId20"/>
    <p:sldId id="282" r:id="rId21"/>
    <p:sldId id="283" r:id="rId22"/>
    <p:sldId id="284" r:id="rId23"/>
    <p:sldId id="277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5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129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nvidi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vulkan.gpuinfo.org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SonarSystems/Vulkan-Tutorial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onarSystems/Vulkan-Tutorial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-lfs.github.com/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-truc/gl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vulkan logo">
            <a:extLst>
              <a:ext uri="{FF2B5EF4-FFF2-40B4-BE49-F238E27FC236}">
                <a16:creationId xmlns:a16="http://schemas.microsoft.com/office/drawing/2014/main" id="{C56C3363-0395-4C81-8C51-1088C77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01.4 Install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8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01.4 Install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8229600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Vulkan (Lunar)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Downloaded Vulkan SDK.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34D17-1AB4-41A2-8AFF-E010BBA5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44161"/>
            <a:ext cx="7488832" cy="1947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BEB49B-03C2-44DB-9483-829F8DD83B1C}"/>
              </a:ext>
            </a:extLst>
          </p:cNvPr>
          <p:cNvSpPr/>
          <p:nvPr/>
        </p:nvSpPr>
        <p:spPr>
          <a:xfrm>
            <a:off x="971600" y="3180265"/>
            <a:ext cx="187220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01.4 Install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Vulkan (Lunar)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and install the latest SDK for Windows.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1FBF68-A87E-424C-9318-8B25EAB8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00586"/>
            <a:ext cx="7610475" cy="3895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338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01.4 Install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4320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Vulkan (Lunar) SDK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8EE34-F4C8-4D09-B3FC-8FCBB3D1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817801"/>
            <a:ext cx="4570207" cy="478648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694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01.5 Verify Vulkan Installation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01.5 Verify Vulkan Installation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6"/>
            <a:ext cx="8241831" cy="1886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Vulkan </a:t>
            </a:r>
            <a:r>
              <a:rPr lang="en-US" sz="1800" b="1" dirty="0" err="1">
                <a:solidFill>
                  <a:schemeClr val="tx1"/>
                </a:solidFill>
              </a:rPr>
              <a:t>Installtion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“C:\VulkanSDK\1.3.224.1\Bin\vkcube.exe” to run Vulkan Cube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 spinning Vulkan Cube. The Vulkan installation is good.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it does not work, the NVIDIA driver is not at the latest version and need to be upgraded.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4E20C5-F2F4-4E42-A4C4-CF0ED71E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98718"/>
            <a:ext cx="4173531" cy="315763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D7E83C-E93C-4107-A45B-1D8585D4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12" y="3490395"/>
            <a:ext cx="2736304" cy="28934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DB257E-33BE-4527-9D43-E6750C1F14A6}"/>
              </a:ext>
            </a:extLst>
          </p:cNvPr>
          <p:cNvSpPr/>
          <p:nvPr/>
        </p:nvSpPr>
        <p:spPr>
          <a:xfrm>
            <a:off x="2265399" y="5596395"/>
            <a:ext cx="86409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67DD7-F9B7-4DE8-A851-81DE5CD579AA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3129495" y="4937102"/>
            <a:ext cx="2650217" cy="80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8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8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6"/>
            <a:ext cx="8241831" cy="9329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NVIDIA Driver for 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check your GPU display driver is up-to-day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dxdiag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F0133-0876-4C5A-8F36-06E51084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061782"/>
            <a:ext cx="4968423" cy="43018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421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NVIDIA Driver for 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Display 1 and Display 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66A49-07C0-4423-8C0F-93872D72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7" y="2393721"/>
            <a:ext cx="4195902" cy="280447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65AD85-526D-455E-A548-C9B064EC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393721"/>
            <a:ext cx="4178790" cy="28044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211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6480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NVIDIA Driver for 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“Vulkan Driver Support”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https://developer.nvidia.com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A34E7-3276-44DC-98DE-205941DC6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1" y="2124983"/>
            <a:ext cx="4385146" cy="260803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353EB2-8341-4769-9102-A3D77519DF1B}"/>
              </a:ext>
            </a:extLst>
          </p:cNvPr>
          <p:cNvSpPr/>
          <p:nvPr/>
        </p:nvSpPr>
        <p:spPr>
          <a:xfrm>
            <a:off x="683568" y="3861048"/>
            <a:ext cx="2304256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6CD854-215D-4825-A023-09D1CBDE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061837"/>
            <a:ext cx="5697669" cy="3644744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23F18-185F-4337-B38D-2D495DB47F06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2987824" y="3664298"/>
            <a:ext cx="792088" cy="37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E3EC1-B7F5-474D-BAC8-17B7400D258C}"/>
              </a:ext>
            </a:extLst>
          </p:cNvPr>
          <p:cNvSpPr/>
          <p:nvPr/>
        </p:nvSpPr>
        <p:spPr>
          <a:xfrm>
            <a:off x="3779912" y="3284984"/>
            <a:ext cx="5364088" cy="7586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3762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discussed Vulkan in Windows/Visual Studio/C++.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Vulkan is Germany word for “Volcano”.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run Vulkan on Raspberry Pi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Vulkan is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Multi-thread for extra performance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Can run resource limited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https://www.youtube.com/watch?v=W2I0DofOw9M&amp;list=PLn3eTxaOtL2NH5nbPHMK7gE07SqhcAjmk&amp;index=1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2317736" cy="43204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NVIDIA Driver for 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GPU on my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Control Panel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Hardware and Sound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Device Manager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Display adapters: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1) Intel (R) UHD Graphics,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2) NVIDIA GeForce RTX 3050 Laptop GPU.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CE5FA-BC14-4FA4-827B-665695975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3225800"/>
            <a:ext cx="3800475" cy="34956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25044B-9784-4160-A5C1-AB5398CC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588" y="1411306"/>
            <a:ext cx="6072412" cy="16951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29568E-F514-41DD-99CA-9B7E44B34964}"/>
              </a:ext>
            </a:extLst>
          </p:cNvPr>
          <p:cNvSpPr/>
          <p:nvPr/>
        </p:nvSpPr>
        <p:spPr>
          <a:xfrm>
            <a:off x="4087242" y="5823266"/>
            <a:ext cx="3221062" cy="774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2C17E6-BC45-4442-9244-793CAFA44F40}"/>
              </a:ext>
            </a:extLst>
          </p:cNvPr>
          <p:cNvSpPr/>
          <p:nvPr/>
        </p:nvSpPr>
        <p:spPr>
          <a:xfrm>
            <a:off x="827584" y="1891854"/>
            <a:ext cx="1957696" cy="18971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22756F-EE26-4504-BBD2-BC9DF22CA4A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2785280" y="2258869"/>
            <a:ext cx="286308" cy="58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E34787D-E8FF-4178-BE1F-9F3C3A34EF7F}"/>
              </a:ext>
            </a:extLst>
          </p:cNvPr>
          <p:cNvSpPr/>
          <p:nvPr/>
        </p:nvSpPr>
        <p:spPr>
          <a:xfrm>
            <a:off x="827584" y="3789041"/>
            <a:ext cx="1925141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2732CC-1213-4522-B0FC-B45C97B1DA94}"/>
              </a:ext>
            </a:extLst>
          </p:cNvPr>
          <p:cNvCxnSpPr>
            <a:stCxn id="25" idx="3"/>
            <a:endCxn id="18" idx="1"/>
          </p:cNvCxnSpPr>
          <p:nvPr/>
        </p:nvCxnSpPr>
        <p:spPr>
          <a:xfrm>
            <a:off x="2752725" y="4689141"/>
            <a:ext cx="1334517" cy="15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6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2593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NVIDIA Driver for 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more accurate information, search “Vulkan GPU Info”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http://www.vulkan.gpuinfo.org/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web site contains more accurate information than NVIDIA.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C83CE-537C-4741-81B4-850840F2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28148"/>
            <a:ext cx="6012160" cy="41059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75B8BE-ED4A-4001-BC46-59561FF970B0}"/>
              </a:ext>
            </a:extLst>
          </p:cNvPr>
          <p:cNvSpPr/>
          <p:nvPr/>
        </p:nvSpPr>
        <p:spPr>
          <a:xfrm>
            <a:off x="1835696" y="5599519"/>
            <a:ext cx="5868144" cy="2410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1146F3-B26E-4CFF-A082-757C111C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31" y="2701813"/>
            <a:ext cx="7344816" cy="38370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01.6 Verify NVIDIA Driver for Vulkan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073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NVIDIA Driver for Vulkan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My GPU is “NVIDIA GeForce RTX 3050 Laptop”.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“3050”. My computer GPU is supported.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5B8BE-ED4A-4001-BC46-59561FF970B0}"/>
              </a:ext>
            </a:extLst>
          </p:cNvPr>
          <p:cNvSpPr/>
          <p:nvPr/>
        </p:nvSpPr>
        <p:spPr>
          <a:xfrm>
            <a:off x="1187624" y="4978766"/>
            <a:ext cx="6624736" cy="365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5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8A7F34-301F-46BB-A7D4-6E9C5FC9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6" y="2047284"/>
            <a:ext cx="7361767" cy="40460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“Visual Studio”.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28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“Visual Studio”.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“Community 2022”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9A1FE-C558-4E25-B2C0-58D87FCB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" y="2430380"/>
            <a:ext cx="7919864" cy="39259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DDDCDB-DE47-4F92-AC16-C5880C091B3B}"/>
              </a:ext>
            </a:extLst>
          </p:cNvPr>
          <p:cNvSpPr/>
          <p:nvPr/>
        </p:nvSpPr>
        <p:spPr>
          <a:xfrm>
            <a:off x="1589166" y="5581408"/>
            <a:ext cx="1368152" cy="360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EB55AC-DCFF-4A2D-A6CC-4149023F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27889"/>
            <a:ext cx="7380312" cy="40650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click “VisualStudioSetup” to install.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DDCDB-DE47-4F92-AC16-C5880C091B3B}"/>
              </a:ext>
            </a:extLst>
          </p:cNvPr>
          <p:cNvSpPr/>
          <p:nvPr/>
        </p:nvSpPr>
        <p:spPr>
          <a:xfrm>
            <a:off x="2573524" y="4941168"/>
            <a:ext cx="990364" cy="191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1E5B3A-5CBF-4F71-AD54-1CA722EE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07" y="2031514"/>
            <a:ext cx="6614837" cy="43872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“Create a new project”.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DDCDB-DE47-4F92-AC16-C5880C091B3B}"/>
              </a:ext>
            </a:extLst>
          </p:cNvPr>
          <p:cNvSpPr/>
          <p:nvPr/>
        </p:nvSpPr>
        <p:spPr>
          <a:xfrm>
            <a:off x="5160945" y="4437112"/>
            <a:ext cx="2448272" cy="551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7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FA111E-B388-44BF-8EFD-B29562DD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78254"/>
            <a:ext cx="6354452" cy="42780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720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“Windows Desktop Wizard”.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DDCDB-DE47-4F92-AC16-C5880C091B3B}"/>
              </a:ext>
            </a:extLst>
          </p:cNvPr>
          <p:cNvSpPr/>
          <p:nvPr/>
        </p:nvSpPr>
        <p:spPr>
          <a:xfrm>
            <a:off x="3995936" y="3666215"/>
            <a:ext cx="2664296" cy="554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77BB9F4-4B67-4B97-835C-E3B5FD2A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4" y="2403907"/>
            <a:ext cx="6372200" cy="42600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Location: C:\Work\SVU\015_Vulkan_OpenGL\Code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Project Name: 01_Vulkan_Proj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DDCDB-DE47-4F92-AC16-C5880C091B3B}"/>
              </a:ext>
            </a:extLst>
          </p:cNvPr>
          <p:cNvSpPr/>
          <p:nvPr/>
        </p:nvSpPr>
        <p:spPr>
          <a:xfrm>
            <a:off x="1325724" y="3184892"/>
            <a:ext cx="1656184" cy="366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1A238-2717-4A79-BF25-9BCAAB332CB2}"/>
              </a:ext>
            </a:extLst>
          </p:cNvPr>
          <p:cNvSpPr/>
          <p:nvPr/>
        </p:nvSpPr>
        <p:spPr>
          <a:xfrm>
            <a:off x="1325724" y="3640454"/>
            <a:ext cx="1656184" cy="366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62CFE-1B54-4014-88A8-9AF891B61B06}"/>
              </a:ext>
            </a:extLst>
          </p:cNvPr>
          <p:cNvSpPr/>
          <p:nvPr/>
        </p:nvSpPr>
        <p:spPr>
          <a:xfrm>
            <a:off x="965492" y="3668326"/>
            <a:ext cx="288032" cy="3045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0E3801-0CC1-4EA2-AB47-4E0067B43A77}"/>
              </a:ext>
            </a:extLst>
          </p:cNvPr>
          <p:cNvSpPr/>
          <p:nvPr/>
        </p:nvSpPr>
        <p:spPr>
          <a:xfrm>
            <a:off x="953852" y="3195822"/>
            <a:ext cx="288032" cy="3045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203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01.1 Download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D7F636-895A-4C7C-809E-E1BDF3AE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20884"/>
            <a:ext cx="6078252" cy="4021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Application type: Console Application (.exe)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Additional options: Empty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DDCDB-DE47-4F92-AC16-C5880C091B3B}"/>
              </a:ext>
            </a:extLst>
          </p:cNvPr>
          <p:cNvSpPr/>
          <p:nvPr/>
        </p:nvSpPr>
        <p:spPr>
          <a:xfrm>
            <a:off x="3547538" y="3761542"/>
            <a:ext cx="2248598" cy="366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1A238-2717-4A79-BF25-9BCAAB332CB2}"/>
              </a:ext>
            </a:extLst>
          </p:cNvPr>
          <p:cNvSpPr/>
          <p:nvPr/>
        </p:nvSpPr>
        <p:spPr>
          <a:xfrm>
            <a:off x="3547538" y="4128536"/>
            <a:ext cx="2248598" cy="3669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80BD8-584C-4D9F-B497-122F38FD96AE}"/>
              </a:ext>
            </a:extLst>
          </p:cNvPr>
          <p:cNvSpPr/>
          <p:nvPr/>
        </p:nvSpPr>
        <p:spPr>
          <a:xfrm>
            <a:off x="3419872" y="3068959"/>
            <a:ext cx="3133328" cy="280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962CFE-1B54-4014-88A8-9AF891B61B06}"/>
              </a:ext>
            </a:extLst>
          </p:cNvPr>
          <p:cNvSpPr/>
          <p:nvPr/>
        </p:nvSpPr>
        <p:spPr>
          <a:xfrm>
            <a:off x="3195673" y="3761542"/>
            <a:ext cx="288032" cy="3045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0E3801-0CC1-4EA2-AB47-4E0067B43A77}"/>
              </a:ext>
            </a:extLst>
          </p:cNvPr>
          <p:cNvSpPr/>
          <p:nvPr/>
        </p:nvSpPr>
        <p:spPr>
          <a:xfrm>
            <a:off x="3204180" y="4152239"/>
            <a:ext cx="288032" cy="3045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334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Application type: Console Application (.exe)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Additional options: Empty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906D51-63C5-428F-9F50-41773560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20884"/>
            <a:ext cx="5817155" cy="40215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063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00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Select “Source Files”. Right Click Mouse.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Source Files &gt; Add &gt; New Item…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E9F11-674B-479F-8A4A-137861E7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2"/>
            <a:ext cx="8229600" cy="26479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CDE23-56FF-415F-81B1-A90B97037C01}"/>
              </a:ext>
            </a:extLst>
          </p:cNvPr>
          <p:cNvSpPr/>
          <p:nvPr/>
        </p:nvSpPr>
        <p:spPr>
          <a:xfrm>
            <a:off x="7092280" y="4293096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CA7A2F-EB50-43E0-B01E-DFCF06CDDE0E}"/>
              </a:ext>
            </a:extLst>
          </p:cNvPr>
          <p:cNvCxnSpPr>
            <a:stCxn id="3" idx="2"/>
          </p:cNvCxnSpPr>
          <p:nvPr/>
        </p:nvCxnSpPr>
        <p:spPr>
          <a:xfrm>
            <a:off x="4577172" y="2276872"/>
            <a:ext cx="3019164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44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7C68B5D-DAED-4853-8C5E-2ECED324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67" y="2268520"/>
            <a:ext cx="6132512" cy="42703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999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Select “C++ File (.cpp)”.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main.cpp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CDE23-56FF-415F-81B1-A90B97037C01}"/>
              </a:ext>
            </a:extLst>
          </p:cNvPr>
          <p:cNvSpPr/>
          <p:nvPr/>
        </p:nvSpPr>
        <p:spPr>
          <a:xfrm>
            <a:off x="3131840" y="2678622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4A5E3A-5988-4FA1-A638-73972EC81F73}"/>
              </a:ext>
            </a:extLst>
          </p:cNvPr>
          <p:cNvSpPr/>
          <p:nvPr/>
        </p:nvSpPr>
        <p:spPr>
          <a:xfrm>
            <a:off x="2704681" y="2697681"/>
            <a:ext cx="288032" cy="3045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D92B9-86CD-470D-A844-FEF6710AFA4F}"/>
              </a:ext>
            </a:extLst>
          </p:cNvPr>
          <p:cNvSpPr/>
          <p:nvPr/>
        </p:nvSpPr>
        <p:spPr>
          <a:xfrm>
            <a:off x="1979831" y="5897916"/>
            <a:ext cx="288032" cy="30459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858967-9334-4A77-A8E4-10EBD7983591}"/>
              </a:ext>
            </a:extLst>
          </p:cNvPr>
          <p:cNvSpPr/>
          <p:nvPr/>
        </p:nvSpPr>
        <p:spPr>
          <a:xfrm>
            <a:off x="2344641" y="5885755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9997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main.cpp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 copy some Vulkan code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https://github.com/SonarSystems/Vulkan-Tutorials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4F312-CBF1-4567-BC32-FDE06B15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45549"/>
            <a:ext cx="8424936" cy="25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4620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711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Vulkan code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https://github.com/SonarSystems/Vulkan-Tutorials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is encoding with “shad256”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decode?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CABC0-FBE5-4583-ADEA-DC0662B9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2" y="3125575"/>
            <a:ext cx="8219256" cy="17112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126BED5-4E76-41FE-B273-B8BD216335A7}"/>
              </a:ext>
            </a:extLst>
          </p:cNvPr>
          <p:cNvSpPr/>
          <p:nvPr/>
        </p:nvSpPr>
        <p:spPr>
          <a:xfrm>
            <a:off x="1152868" y="3951563"/>
            <a:ext cx="6336704" cy="746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6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01.7 Install Visual Studio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6"/>
            <a:ext cx="8219256" cy="17112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Window Desktop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decode “sha256”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https://git-lfs.github.com/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Get git.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winget</a:t>
            </a:r>
            <a:r>
              <a:rPr lang="en-US" sz="1800" dirty="0">
                <a:solidFill>
                  <a:schemeClr val="tx1"/>
                </a:solidFill>
              </a:rPr>
              <a:t> install –id </a:t>
            </a:r>
            <a:r>
              <a:rPr lang="en-US" sz="1800" dirty="0" err="1">
                <a:solidFill>
                  <a:schemeClr val="tx1"/>
                </a:solidFill>
              </a:rPr>
              <a:t>Git.Git</a:t>
            </a:r>
            <a:r>
              <a:rPr lang="en-US" sz="1800" dirty="0">
                <a:solidFill>
                  <a:schemeClr val="tx1"/>
                </a:solidFill>
              </a:rPr>
              <a:t> –e –source </a:t>
            </a:r>
            <a:r>
              <a:rPr lang="en-US" sz="1800" dirty="0" err="1">
                <a:solidFill>
                  <a:schemeClr val="tx1"/>
                </a:solidFill>
              </a:rPr>
              <a:t>winget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2.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30C0F-D88D-4DC5-A4CE-910A4306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51" y="3152033"/>
            <a:ext cx="8300430" cy="1811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615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01.1 Download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7200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Vulkan (Lunar)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Search for “LunarXchange”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D7E27A-A07D-4800-AFE4-63F7D2C6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19" y="2129004"/>
            <a:ext cx="4961678" cy="43831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3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01.1 Download Vulkan (Lunar) SDK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6480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Vulkan (Lunar) SDK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latest SDK for Windows.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5313C-677A-49F4-B14C-95329977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31691"/>
            <a:ext cx="6493158" cy="43689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808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01.2 Install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01.2 Install GLFW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8229600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GLFW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GLFW. GLFW is commonly used to allow us to create a window, draw Vulkan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F7D35-0F94-4CE1-A0CF-8A755C60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61" y="2420885"/>
            <a:ext cx="6372200" cy="38988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01.3 Install GLM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Image result for vulkan logo">
            <a:extLst>
              <a:ext uri="{FF2B5EF4-FFF2-40B4-BE49-F238E27FC236}">
                <a16:creationId xmlns:a16="http://schemas.microsoft.com/office/drawing/2014/main" id="{B11025EF-2861-48A7-AE86-32C1F971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26" y="3661567"/>
            <a:ext cx="1275011" cy="9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5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01.3 Install GLM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8"/>
            <a:ext cx="8229600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GLM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https://github.com/g-truc/glm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glm math library at some point of Vulkan development, especially, animation and movement.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https://www.youtube.com/watch?v=d2jkALhm9EE&amp;list=PLRtjMdoYXLf4A8013lsFWHOgM9qdh0kjH&amp;index=1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39A46-7C48-4CF3-BE9B-434E5A94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87727"/>
            <a:ext cx="5562364" cy="39574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435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1469</Words>
  <Application>Microsoft Office PowerPoint</Application>
  <PresentationFormat>On-screen Show (4:3)</PresentationFormat>
  <Paragraphs>231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佈景主題</vt:lpstr>
      <vt:lpstr>01 Vulkan</vt:lpstr>
      <vt:lpstr>01 Vulkan</vt:lpstr>
      <vt:lpstr>01.1 Download Vulkan (Lunar) SDK</vt:lpstr>
      <vt:lpstr>01.1 Download Vulkan (Lunar) SDK</vt:lpstr>
      <vt:lpstr>01.1 Download Vulkan (Lunar) SDK</vt:lpstr>
      <vt:lpstr>01.2 Install GLFW</vt:lpstr>
      <vt:lpstr>01.2 Install GLFW</vt:lpstr>
      <vt:lpstr>01.3 Install GLM</vt:lpstr>
      <vt:lpstr>01.3 Install GLM</vt:lpstr>
      <vt:lpstr>01.4 Install Vulkan (Lunar) SDK</vt:lpstr>
      <vt:lpstr>01.4 Install Vulkan (Lunar) SDK</vt:lpstr>
      <vt:lpstr>01.4 Install Vulkan (Lunar) SDK</vt:lpstr>
      <vt:lpstr>01.4 Install Vulkan (Lunar) SDK</vt:lpstr>
      <vt:lpstr>01.5 Verify Vulkan Installation</vt:lpstr>
      <vt:lpstr>01.5 Verify Vulkan Installation</vt:lpstr>
      <vt:lpstr>01.6 Verify NVIDIA Driver for Vulkan</vt:lpstr>
      <vt:lpstr>01.6 Verify NVIDIA Driver for Vulkan</vt:lpstr>
      <vt:lpstr>01.6 Verify NVIDIA Driver for Vulkan</vt:lpstr>
      <vt:lpstr>01.6 Verify NVIDIA Driver for Vulkan</vt:lpstr>
      <vt:lpstr>01.6 Verify NVIDIA Driver for Vulkan</vt:lpstr>
      <vt:lpstr>01.6 Verify NVIDIA Driver for Vulkan</vt:lpstr>
      <vt:lpstr>01.6 Verify NVIDIA Driver for Vulkan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01.7 Install Visual Studio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1076</cp:revision>
  <dcterms:created xsi:type="dcterms:W3CDTF">2018-09-28T16:40:41Z</dcterms:created>
  <dcterms:modified xsi:type="dcterms:W3CDTF">2022-10-12T01:03:59Z</dcterms:modified>
</cp:coreProperties>
</file>