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media/image10.png" ContentType="image/png"/>
  <Override PartName="/ppt/media/image2.jpeg" ContentType="image/jpeg"/>
  <Override PartName="/ppt/media/image3.png" ContentType="image/png"/>
  <Override PartName="/ppt/media/image4.jpeg" ContentType="image/jpeg"/>
  <Override PartName="/ppt/media/image5.jpeg" ContentType="image/jpeg"/>
  <Override PartName="/ppt/media/image6.jpeg" ContentType="image/jpeg"/>
  <Override PartName="/ppt/media/image8.png" ContentType="image/png"/>
  <Override PartName="/ppt/media/image7.jpeg" ContentType="image/jpeg"/>
  <Override PartName="/ppt/media/image11.png" ContentType="image/png"/>
  <Override PartName="/ppt/media/image9.png" ContentType="image/png"/>
  <Override PartName="/ppt/media/image12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7451E42-222E-4ECD-A3BC-64E27738690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E958C05-32C8-48A1-91AD-6243DE80108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13852A7-137B-43EC-A892-AD78C71BB61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28694C9-4780-4A08-91F7-DE6CBBDADAA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CAFBFCE-1BAB-49FD-8F04-72F3C2CD908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2BA537-4033-409A-81D7-625D2A0DDEC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456EFC1-A1EC-4747-A5E2-B03D5BBA285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53A6343-6E94-4B20-A18F-E14AF149690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5CADB6-EBE1-457B-8015-C734DBD02D3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93F8AD5-CD82-4A6B-9265-BED295171B3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A2429CA-2CF7-4A6F-8867-1AF05994A5E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7BC7544-D149-4C05-969F-0B0ED9F63E5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F4381A8-9F6F-4769-8B8A-5A0B9EFF5CB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42200" cy="146808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004 Vulkan by Linux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1259640" y="4581000"/>
            <a:ext cx="6399000" cy="69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Peter H. Chen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3" name="Picture 2" descr="Image result for google vulkan logo"/>
          <p:cNvPicPr/>
          <p:nvPr/>
        </p:nvPicPr>
        <p:blipFill>
          <a:blip r:embed="rId1"/>
          <a:stretch/>
        </p:blipFill>
        <p:spPr>
          <a:xfrm>
            <a:off x="3564000" y="3707280"/>
            <a:ext cx="1612080" cy="8510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C963FA0-A0B2-4762-BC9A-6E4007FA5BE5}" type="slidenum">
              <a:t>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EA3E6059-0ACB-4565-894D-627D9D4C5841}" type="datetime1">
              <a:rPr lang="en-US"/>
              <a:t>12/07/2022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200" cy="76284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004.3 GLM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467640" y="1268640"/>
            <a:ext cx="8240040" cy="307368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GLM (Generalized Linear Model)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Unlike DirectX 12, Vulkan does not include a library for linear algebra operations, so we'll have to download one. 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GLM is a nice library that is designed for use with graphics APIs and is also commonly used with OpenGL.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It is a header-only library that can be installed from the libglm-dev or glm-devel package: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&gt; sudo apt install libglm-dev or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&gt; sudo dnf install glm-devel or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&gt; sudo pacman -S glm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8" name="標題 2"/>
          <p:cNvSpPr/>
          <p:nvPr/>
        </p:nvSpPr>
        <p:spPr>
          <a:xfrm>
            <a:off x="0" y="764640"/>
            <a:ext cx="9142200" cy="3582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8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https://vulkan-tutorial.com/Development_environment#page_Linux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2FE0599-4BAD-4CCF-8BCD-541A495C72C3}" type="slidenum">
              <a:t>10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356172FD-EC4C-4DAD-94BF-42865DEDB111}" type="datetime1">
              <a:rPr lang="en-US"/>
              <a:t>12/07/2022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42200" cy="146808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004.4 Shader Compiler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70" name="Picture 4" descr="Image result for google vulkan logo"/>
          <p:cNvPicPr/>
          <p:nvPr/>
        </p:nvPicPr>
        <p:blipFill>
          <a:blip r:embed="rId1"/>
          <a:stretch/>
        </p:blipFill>
        <p:spPr>
          <a:xfrm>
            <a:off x="3765240" y="3699000"/>
            <a:ext cx="1612080" cy="8510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42CC8B9-6416-48CF-ABB2-B23721B3AEC2}" type="slidenum">
              <a:t>11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FE0CEAF8-1BB3-4136-97C2-23166D81E606}" type="datetime1">
              <a:rPr lang="en-US"/>
              <a:t>12/07/2022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200" cy="76284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004.4 Shader Compiler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subTitle"/>
          </p:nvPr>
        </p:nvSpPr>
        <p:spPr>
          <a:xfrm>
            <a:off x="467640" y="1268640"/>
            <a:ext cx="8240040" cy="467424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Shader Compiler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We have just about all we need, except we'll want a program to compile shaders from the human-readable GLSL (OpenGL Shader Language) to bytecode.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Two popular shader compilers are Khronos Group's glslangValidator and Google's glslc (OpenGL Shader Language Compiler).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The glslc has a familiar GCC- and Clang-like usage, so we'll go with that: on Ubuntu, download Google's </a:t>
            </a: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unofficial binaries and copy glslc to your /usr/local/bin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. 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Download glslc (install.gz)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&gt; cd /install/bin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&gt; sudo * /usr/local/bin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To test, run glslc and it should rightfully complain we didn't pass any shaders to compile: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&gt; glslc: error: no input files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3" name="標題 4"/>
          <p:cNvSpPr/>
          <p:nvPr/>
        </p:nvSpPr>
        <p:spPr>
          <a:xfrm>
            <a:off x="0" y="764640"/>
            <a:ext cx="9142200" cy="3582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8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https://vulkan-tutorial.com/Development_environment#page_Linux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31BE3A-D9B6-4F9E-AD03-611AFD093E31}" type="slidenum">
              <a:t>12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680A3C4E-5AE7-42B4-97D7-ADDDF219B713}" type="datetime1">
              <a:rPr lang="en-US"/>
              <a:t>12/07/2022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42200" cy="146808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004.5 Setup Vulkan Project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75" name="Picture 5" descr="Image result for google vulkan logo"/>
          <p:cNvPicPr/>
          <p:nvPr/>
        </p:nvPicPr>
        <p:blipFill>
          <a:blip r:embed="rId1"/>
          <a:stretch/>
        </p:blipFill>
        <p:spPr>
          <a:xfrm>
            <a:off x="3765240" y="3699000"/>
            <a:ext cx="1612080" cy="8510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2346540-9772-4A64-B816-40FE8285FE8F}" type="slidenum">
              <a:t>13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9FE413EE-F8C8-4535-A5AF-9C3BD4D16400}" type="datetime1">
              <a:rPr lang="en-US"/>
              <a:t>12/07/2022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200" cy="76284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004.5 Setup Vulkan Project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467640" y="1268640"/>
            <a:ext cx="8240040" cy="215964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Setup Vulkan Project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Now that you have installed all of the dependencies, we can set up a basic makefile project for Vulkan and write a little bit of code to make sure that everything works.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Create a new directory at a convenient location with a name like VulkanTest. 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Create a source file called main.cpp.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標題 6"/>
          <p:cNvSpPr/>
          <p:nvPr/>
        </p:nvSpPr>
        <p:spPr>
          <a:xfrm>
            <a:off x="0" y="764640"/>
            <a:ext cx="9142200" cy="3582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8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https://vulkan-tutorial.com/Development_environment#page_Linux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2536560" y="3429000"/>
            <a:ext cx="4092120" cy="34282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C6B3647-3C3A-4079-80AE-19329D26B1CB}" type="slidenum">
              <a:t>14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93BDC584-5156-4C20-82E0-244BF5EF1569}" type="datetime1">
              <a:rPr lang="en-US"/>
              <a:t>12/07/2022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200" cy="76284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004.5 Setup Vulkan Project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467640" y="1268640"/>
            <a:ext cx="8240040" cy="307404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Setup Vulkan Project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Write Makefile.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We'll first define a couple of variables to simplify the remainder of the file. 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Define a CFLAGS variable that will specify the basic compiler flags: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&gt; CFLAGS = -std=c++17 -O2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We're going to use modern C++ (-std=c++17), and we'll set optimization level to O2. 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We can remove -O2 to compile programs faster, but we should remember to place it back for release builds.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標題 9"/>
          <p:cNvSpPr/>
          <p:nvPr/>
        </p:nvSpPr>
        <p:spPr>
          <a:xfrm>
            <a:off x="0" y="764640"/>
            <a:ext cx="9142200" cy="3582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8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https://vulkan-tutorial.com/Development_environment#page_Linux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8B28564-0E46-4528-ABF4-C497F17118BC}" type="slidenum">
              <a:t>15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7F3F65A5-D11D-4025-91AC-BC448654A511}" type="datetime1">
              <a:rPr lang="en-US"/>
              <a:t>12/07/2022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200" cy="76284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004.5 Setup Vulkan Project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67640" y="1268640"/>
            <a:ext cx="8240040" cy="330300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Setup Vulkan Project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Similarly, define the linker flags in a LDFLAGS variable: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&gt; LDFLAGS = -lglfw -lvulkan -ldl -lpthread -lX11 -lXxf86vm -lXrandr -lXi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The flag -lglfw is for GLFW, -lvulkan links with the Vulkan function loader and the remaining flags are low-level system libraries that GLFW needs. 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The remaining flags are dependencies of GLFW itself: the threading and window management.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It is possible that the Xxf68vm and Xi libraries are not yet installed on your system.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5" name="標題 10"/>
          <p:cNvSpPr/>
          <p:nvPr/>
        </p:nvSpPr>
        <p:spPr>
          <a:xfrm>
            <a:off x="0" y="764640"/>
            <a:ext cx="9142200" cy="3582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8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https://vulkan-tutorial.com/Development_environment#page_Linux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9C5A84F-B9F7-4EC8-A52A-3D3233A71816}" type="slidenum">
              <a:t>16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DED6C301-D9CE-4BE2-8305-E9992FB3D3AA}" type="datetime1">
              <a:rPr lang="en-US"/>
              <a:t>12/07/2022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200" cy="76284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004.5 Setup Vulkan Project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67640" y="1268640"/>
            <a:ext cx="8240040" cy="101700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Setup Vulkan Project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You can find them in the following packages: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&gt; sudo apt install libxxf86vm-dev libxi-dev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標題 12"/>
          <p:cNvSpPr/>
          <p:nvPr/>
        </p:nvSpPr>
        <p:spPr>
          <a:xfrm>
            <a:off x="0" y="764640"/>
            <a:ext cx="9142200" cy="3582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8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https://vulkan-tutorial.com/Development_environment#page_Linux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228600" y="2514600"/>
            <a:ext cx="9143280" cy="22348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C8274C7-BEB5-4E5F-9694-7B4417225E69}" type="slidenum">
              <a:t>17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B454FFDE-658B-406D-AB8B-4CFC13CAF806}" type="datetime1">
              <a:rPr lang="en-US"/>
              <a:t>12/07/2022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200" cy="76284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004.5 Setup Vulkan Project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67640" y="1304640"/>
            <a:ext cx="8240040" cy="166680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Setup Vulkan Project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Specifying the rule to compile VulkanTest is straightforward now.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Make sure to use tabs for indentation instead of spaces.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&gt; VulkanTest: main.cpp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&gt;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g++ $(CFLAGS) -o VulkanTest main.cpp $(LDFLAGS)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" name="標題 7"/>
          <p:cNvSpPr/>
          <p:nvPr/>
        </p:nvSpPr>
        <p:spPr>
          <a:xfrm>
            <a:off x="0" y="764640"/>
            <a:ext cx="9142200" cy="3582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8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https://vulkan-tutorial.com/Development_environment#page_Linux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685800" y="3200400"/>
            <a:ext cx="7057440" cy="19900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1916EF6-0992-4829-BB84-0E0961B31948}" type="slidenum">
              <a:t>18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D455D1AB-96BF-40F7-A6B1-150F11B17495}" type="datetime1">
              <a:rPr lang="en-US"/>
              <a:t>12/07/2022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200" cy="76284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004.5 Setup Vulkan Project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467640" y="1304640"/>
            <a:ext cx="8240040" cy="143820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Setup Vulkan Project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Verify the VulkanTest compilation: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&gt; make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&gt; ls -l VulkanTest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標題 11"/>
          <p:cNvSpPr/>
          <p:nvPr/>
        </p:nvSpPr>
        <p:spPr>
          <a:xfrm>
            <a:off x="0" y="764640"/>
            <a:ext cx="9142200" cy="3582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8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https://vulkan-tutorial.com/Development_environment#page_Linux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360" y="3057840"/>
            <a:ext cx="9143280" cy="17424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1E5FFAB-4DCF-480B-AF51-7C06724EB397}" type="slidenum">
              <a:t>19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C83C8426-7811-464F-B320-8302A0D05CE6}" type="datetime1">
              <a:rPr lang="en-US"/>
              <a:t>12/07/2022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200" cy="76284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004 Vulkan by Linux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44960" y="1268640"/>
            <a:ext cx="8240040" cy="238752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Vulkan by Linux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 following instructions are used at Ubuntu, Fedora, and Arch Linux users, but you may be able to follow along by changing the package manager-specific commands to the ones that are appropriate for you.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You should have a compiler that supports C++17 (GCC 7+ or Clang 5+).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We will also need make.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" name="標題 1"/>
          <p:cNvSpPr/>
          <p:nvPr/>
        </p:nvSpPr>
        <p:spPr>
          <a:xfrm>
            <a:off x="0" y="764640"/>
            <a:ext cx="9142200" cy="3582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8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https://vulkan-tutorial.com/Development_environment#page_Linux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25497D4-7021-49CA-99B8-A5A130D27FB8}" type="slidenum">
              <a:t>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F41C386B-176A-4B99-BF8F-14C38D4FB048}" type="datetime1">
              <a:rPr lang="en-US"/>
              <a:t>12/07/2022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200" cy="76284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004.5 Setup Vulkan Project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467640" y="1304640"/>
            <a:ext cx="8240040" cy="258156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Setup Vulkan Project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We now define two more rules, test and clean, where the former will run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the executable and the latter will remove a built executable: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&gt; .PHONY: test clean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&gt; test: VulkanTest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&gt;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./VulkanTest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&gt; clean: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&gt; rm -f VulkanTest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" name="標題 13"/>
          <p:cNvSpPr/>
          <p:nvPr/>
        </p:nvSpPr>
        <p:spPr>
          <a:xfrm>
            <a:off x="0" y="764640"/>
            <a:ext cx="9142200" cy="3582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8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https://vulkan-tutorial.com/Development_environment#page_Linux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1556640" y="3886200"/>
            <a:ext cx="5758560" cy="27432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9E0C514-3A53-40EC-BFB5-6D9C3A2354A2}" type="slidenum">
              <a:t>20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01D7DD80-02D3-4A5D-8412-EEA0F7D11BF1}" type="datetime1">
              <a:rPr lang="en-US"/>
              <a:t>12/07/2022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42200" cy="146808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6000" spc="-1" strike="noStrike">
                <a:solidFill>
                  <a:srgbClr val="ffff00"/>
                </a:solidFill>
                <a:latin typeface="Calibri"/>
              </a:rPr>
              <a:t>End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824079-48A8-4A70-B723-DDF35C68C3CA}" type="slidenum">
              <a:t>21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FCC2A702-2279-4D0A-83D2-7B3FC38A3EBD}" type="datetime1">
              <a:rPr lang="en-US"/>
              <a:t>12/07/2022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42200" cy="146808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004.1 Vulkan Packages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48" name="Picture 2" descr="Image result for google vulkan logo"/>
          <p:cNvPicPr/>
          <p:nvPr/>
        </p:nvPicPr>
        <p:blipFill>
          <a:blip r:embed="rId1"/>
          <a:stretch/>
        </p:blipFill>
        <p:spPr>
          <a:xfrm>
            <a:off x="3765240" y="3699000"/>
            <a:ext cx="1612080" cy="8510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39B0AE-704F-4872-AC24-D3A55F0F3A6B}" type="slidenum">
              <a:t>3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13CB10C1-A3E6-4CCC-848D-9E2BBFC4083A}" type="datetime1">
              <a:rPr lang="en-US"/>
              <a:t>12/07/2022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200" cy="76284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004.1 Vulkan Packages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67640" y="1268640"/>
            <a:ext cx="8240040" cy="421632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Vulkan Packages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The most important components you'll need for developing Vulkan applications on Linux are the Vulkan loader, validation layers, and a couple of command-line utilities to test whether your machine is Vulkan-capable: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&gt; sudo apt install vulkan-tools or 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&gt; sudo dnf install vulkan-tools: 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Command-line utilities, most importantly vulkaninfo and vkcube. Run these to confirm your machine supports Vulkan.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&gt; sudo apt install libvulkan-dev or 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&gt; sudo dnf install vulkan-loader-devel: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Installs Vulkan loader. The loader looks up the functions in the driver at runtime, similarly to GLEW for OpenGL - if you're familiar with that.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" name="標題 1"/>
          <p:cNvSpPr/>
          <p:nvPr/>
        </p:nvSpPr>
        <p:spPr>
          <a:xfrm>
            <a:off x="0" y="764640"/>
            <a:ext cx="9142200" cy="3582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8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https://vulkan-tutorial.com/Development_environment#page_Linux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2AD4D42-57A5-4670-B9B3-EBA83749C2F1}" type="slidenum">
              <a:t>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BAECAEB2-AEC5-483E-95A4-3EC25F952E6F}" type="datetime1">
              <a:rPr lang="en-US"/>
              <a:t>12/07/2022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200" cy="76284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004.1 Vulkan Packages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67640" y="1268640"/>
            <a:ext cx="8240040" cy="307332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Vulkan Packages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&gt; sudo apt install vulkan-validationlayers-dev spirv-tools or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&gt; sudo dnf install mesa-vulkan-devel vulkan-validation-layers-devel: 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Installs the standard validation layers and required SPIR-V tools. These are crucial when debugging Vulkan applications, and we'll discuss them in the upcoming chapter.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On Arch Linux, you can run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&gt; sudo pacman -S vulkan-devel 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to install all the required tools above.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54" name="標題 3"/>
          <p:cNvSpPr/>
          <p:nvPr/>
        </p:nvSpPr>
        <p:spPr>
          <a:xfrm>
            <a:off x="0" y="764640"/>
            <a:ext cx="9142200" cy="3582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8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https://vulkan-tutorial.com/Development_environment#page_Linux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0156D1B-1205-4B7B-A639-60DE93B97BD0}" type="slidenum">
              <a:t>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6EB32BDC-EF9B-45E4-A5BF-3A641D637F1A}" type="datetime1">
              <a:rPr lang="en-US"/>
              <a:t>12/07/2022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200" cy="76284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004.1 Vulkan Packages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467640" y="1268640"/>
            <a:ext cx="8217720" cy="193032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Vulkan Packages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If installation was successful, you should be all set with the Vulkan portion. 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Remember to run 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&gt; vkcube 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and ensure you see the following pop up in a window: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" name="標題 5"/>
          <p:cNvSpPr/>
          <p:nvPr/>
        </p:nvSpPr>
        <p:spPr>
          <a:xfrm>
            <a:off x="0" y="764640"/>
            <a:ext cx="9142200" cy="3582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8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https://vulkan-tutorial.com/Development_environment#page_Linux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2959560" y="3200400"/>
            <a:ext cx="3211200" cy="34275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6CCC881-B3DB-46BD-BE83-B6601CBEDD65}" type="slidenum">
              <a:t>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748E3E1F-F4DA-4D6A-BBD7-88A9213F7CBD}" type="datetime1">
              <a:rPr lang="en-US"/>
              <a:t>12/07/2022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42200" cy="146808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004.2 GLFW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60" name="Picture 1" descr="Image result for google vulkan logo"/>
          <p:cNvPicPr/>
          <p:nvPr/>
        </p:nvPicPr>
        <p:blipFill>
          <a:blip r:embed="rId1"/>
          <a:stretch/>
        </p:blipFill>
        <p:spPr>
          <a:xfrm>
            <a:off x="3765240" y="3699000"/>
            <a:ext cx="1612080" cy="8510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7FB6757-9762-45FB-9986-446D7D4B6202}" type="slidenum">
              <a:t>7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E297ED11-3954-40FB-950D-2E46B5552755}" type="datetime1">
              <a:rPr lang="en-US"/>
              <a:t>12/07/2022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200" cy="76284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004.2 GLFW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467640" y="1268640"/>
            <a:ext cx="8240040" cy="421632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GLFW (Graphics Library Framework)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Vulkan by itself is a platform agnostic (unknown)API and does not include tools for creation a window to display the rendered results. 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To benefit from the cross-platform advantages of Vulkan and to avoid the horrors of X11, we'll use the GLFW library to create a window, which supports Windows, Linux and MacOS. 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There are other libraries available for this purpose, like SDL, but the advantage of GLFW is that it also abstracts away some of the other platform-specific things in Vulkan besides just window creation.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We'll be installing GLFW from the following command: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&gt; sudo apt install libglfw3-dev or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&gt; sudo dnf install glfw-devel or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&gt; sudo pacman -S glfw-wayland # glfw-x11 for X11 users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" name="標題 8"/>
          <p:cNvSpPr/>
          <p:nvPr/>
        </p:nvSpPr>
        <p:spPr>
          <a:xfrm>
            <a:off x="0" y="764640"/>
            <a:ext cx="9142200" cy="3582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8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https://vulkan-tutorial.com/Development_environment#page_Linux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172B281-FCEC-4FBC-BED1-4E72FC95C54D}" type="slidenum">
              <a:t>8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29025A74-D155-490F-AFA7-6AD6515A9260}" type="datetime1">
              <a:rPr lang="en-US"/>
              <a:t>12/07/2022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42200" cy="146808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004.3 GLM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65" name="Picture 3" descr="Image result for google vulkan logo"/>
          <p:cNvPicPr/>
          <p:nvPr/>
        </p:nvPicPr>
        <p:blipFill>
          <a:blip r:embed="rId1"/>
          <a:stretch/>
        </p:blipFill>
        <p:spPr>
          <a:xfrm>
            <a:off x="3765240" y="3699000"/>
            <a:ext cx="1612080" cy="8510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40AC390-C3F1-4AEE-85DF-07F3F3C48E21}" type="slidenum">
              <a:t>9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4CB8532A-B35A-452C-B1F1-E648C31F2A1F}" type="datetime1">
              <a:rPr lang="en-US"/>
              <a:t>12/07/2022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4578</TotalTime>
  <Application>LibreOffice/7.3.6.2$Linux_X86_64 LibreOffice_project/30$Build-2</Application>
  <AppVersion>15.0000</AppVersion>
  <Words>1907</Words>
  <Paragraphs>289</Paragraphs>
  <Company>HOME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2018-09-28T16:40:41Z</dcterms:created>
  <dc:creator>USER</dc:creator>
  <dc:description/>
  <dc:language>en-US</dc:language>
  <cp:lastModifiedBy/>
  <dcterms:modified xsi:type="dcterms:W3CDTF">2022-12-07T13:06:51Z</dcterms:modified>
  <cp:revision>1216</cp:revision>
  <dc:subject/>
  <dc:title>Node JS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42</vt:i4>
  </property>
</Properties>
</file>