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jpeg" ContentType="image/jpeg"/>
  <Override PartName="/ppt/media/image5.png" ContentType="image/png"/>
  <Override PartName="/ppt/media/image2.png" ContentType="image/png"/>
  <Override PartName="/ppt/media/image3.png" ContentType="image/png"/>
  <Override PartName="/ppt/media/image4.png" ContentType="image/png"/>
  <Override PartName="/ppt/media/image6.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Lst>
  <p:sldSz cx="9144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FDE8B9BA-EFBC-4658-B8BF-1CF8C1F8384F}"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B540A4C-5B2E-41AB-BFFC-27756DC81127}"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D3BC976B-1071-4F15-8549-96EE075D4810}"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B0B56730-A2BD-4F26-866E-8854966BEE09}"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3DC05F8-6789-4ACE-94F2-6F1261FC15AF}"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202A537-58C1-44AB-9E03-F903871AAD26}"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E892598-6CBC-4A11-913C-0DD0251161AE}"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C21CF14-6664-4FBB-A3F2-84801FD1E9B4}"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61D022F-AD36-428F-AE01-7E8ADBCCA30C}"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F1B14F9-DE55-4558-B8CB-107CAE632C14}"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EF89AAF-4EED-4A9C-AA5C-CAA5D4812B4B}"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03ABFDB-8963-412B-AD50-40300B61D8BC}"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124080" y="6356520"/>
            <a:ext cx="2892240" cy="36180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1" name="PlaceHolder 2"/>
          <p:cNvSpPr>
            <a:spLocks noGrp="1"/>
          </p:cNvSpPr>
          <p:nvPr>
            <p:ph type="sldNum" idx="2"/>
          </p:nvPr>
        </p:nvSpPr>
        <p:spPr>
          <a:xfrm>
            <a:off x="6553080" y="6356520"/>
            <a:ext cx="2130480" cy="36180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39A91616-D463-4AE0-892E-51155FFE1099}" type="slidenum">
              <a:rPr b="0" lang="en-US" sz="1200" spc="-1" strike="noStrike">
                <a:solidFill>
                  <a:srgbClr val="8b8b8b"/>
                </a:solidFill>
                <a:latin typeface="Calibri"/>
              </a:rPr>
              <a:t>&lt;number&gt;</a:t>
            </a:fld>
            <a:endParaRPr b="0" lang="en-US" sz="1200" spc="-1" strike="noStrike">
              <a:latin typeface="Times New Roman"/>
            </a:endParaRPr>
          </a:p>
        </p:txBody>
      </p:sp>
      <p:sp>
        <p:nvSpPr>
          <p:cNvPr id="2" name="PlaceHolder 3"/>
          <p:cNvSpPr>
            <a:spLocks noGrp="1"/>
          </p:cNvSpPr>
          <p:nvPr>
            <p:ph type="dt" idx="3"/>
          </p:nvPr>
        </p:nvSpPr>
        <p:spPr>
          <a:xfrm>
            <a:off x="457200" y="6356520"/>
            <a:ext cx="2130480" cy="36180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0" y="2130480"/>
            <a:ext cx="9140760" cy="1466640"/>
          </a:xfrm>
          <a:prstGeom prst="rect">
            <a:avLst/>
          </a:prstGeom>
          <a:solidFill>
            <a:srgbClr val="00b0f0"/>
          </a:solidFill>
          <a:ln w="0">
            <a:noFill/>
          </a:ln>
        </p:spPr>
        <p:txBody>
          <a:bodyPr lIns="0" rIns="0" tIns="0" bIns="0" anchor="ctr">
            <a:normAutofit/>
          </a:bodyPr>
          <a:p>
            <a:pPr algn="ctr">
              <a:lnSpc>
                <a:spcPct val="100000"/>
              </a:lnSpc>
              <a:buNone/>
            </a:pPr>
            <a:r>
              <a:rPr b="1" lang="en-US" sz="4000" spc="-1" strike="noStrike">
                <a:solidFill>
                  <a:srgbClr val="ffff00"/>
                </a:solidFill>
                <a:latin typeface="Calibri"/>
              </a:rPr>
              <a:t>00 Base Code</a:t>
            </a:r>
            <a:endParaRPr b="0" lang="en-US" sz="4000" spc="-1" strike="noStrike">
              <a:latin typeface="Arial"/>
            </a:endParaRPr>
          </a:p>
        </p:txBody>
      </p:sp>
      <p:sp>
        <p:nvSpPr>
          <p:cNvPr id="42" name="PlaceHolder 2"/>
          <p:cNvSpPr>
            <a:spLocks noGrp="1"/>
          </p:cNvSpPr>
          <p:nvPr>
            <p:ph type="subTitle"/>
          </p:nvPr>
        </p:nvSpPr>
        <p:spPr>
          <a:xfrm>
            <a:off x="1259640" y="4581000"/>
            <a:ext cx="6397560" cy="691560"/>
          </a:xfrm>
          <a:prstGeom prst="rect">
            <a:avLst/>
          </a:prstGeom>
          <a:noFill/>
          <a:ln w="0">
            <a:noFill/>
          </a:ln>
        </p:spPr>
        <p:txBody>
          <a:bodyPr lIns="0" rIns="0" tIns="0" bIns="0" anchor="t">
            <a:normAutofit/>
          </a:bodyPr>
          <a:p>
            <a:pPr algn="ctr">
              <a:lnSpc>
                <a:spcPct val="100000"/>
              </a:lnSpc>
              <a:spcBef>
                <a:spcPts val="641"/>
              </a:spcBef>
              <a:buNone/>
              <a:tabLst>
                <a:tab algn="l" pos="0"/>
              </a:tabLst>
            </a:pPr>
            <a:r>
              <a:rPr b="0" lang="en-US" sz="3200" spc="-1" strike="noStrike">
                <a:solidFill>
                  <a:srgbClr val="8b8b8b"/>
                </a:solidFill>
                <a:latin typeface="Calibri"/>
              </a:rPr>
              <a:t>Peter H. Chen</a:t>
            </a:r>
            <a:endParaRPr b="0" lang="en-US" sz="3200" spc="-1" strike="noStrike">
              <a:latin typeface="Arial"/>
            </a:endParaRPr>
          </a:p>
        </p:txBody>
      </p:sp>
      <p:pic>
        <p:nvPicPr>
          <p:cNvPr id="43" name="Picture 2" descr="Image result for google vulkan logo"/>
          <p:cNvPicPr/>
          <p:nvPr/>
        </p:nvPicPr>
        <p:blipFill>
          <a:blip r:embed="rId1"/>
          <a:stretch/>
        </p:blipFill>
        <p:spPr>
          <a:xfrm>
            <a:off x="3564000" y="3707280"/>
            <a:ext cx="1610640" cy="849600"/>
          </a:xfrm>
          <a:prstGeom prst="rect">
            <a:avLst/>
          </a:prstGeom>
          <a:ln w="0">
            <a:noFill/>
          </a:ln>
        </p:spPr>
      </p:pic>
      <p:sp>
        <p:nvSpPr>
          <p:cNvPr id="4" name="PlaceHolder 3"/>
          <p:cNvSpPr>
            <a:spLocks noGrp="1"/>
          </p:cNvSpPr>
          <p:nvPr>
            <p:ph type="sldNum" idx="2"/>
          </p:nvPr>
        </p:nvSpPr>
        <p:spPr/>
        <p:txBody>
          <a:bodyPr/>
          <a:p>
            <a:fld id="{523A3C97-511C-4534-AB0D-FF1F72FFDE21}" type="slidenum">
              <a:t>1</a:t>
            </a:fld>
          </a:p>
        </p:txBody>
      </p:sp>
      <p:sp>
        <p:nvSpPr>
          <p:cNvPr id="5" name="PlaceHolder 4"/>
          <p:cNvSpPr>
            <a:spLocks noGrp="1"/>
          </p:cNvSpPr>
          <p:nvPr>
            <p:ph type="dt" idx="3"/>
          </p:nvPr>
        </p:nvSpPr>
        <p:spPr/>
        <p:txBody>
          <a:bodyPr/>
          <a:p>
            <a:fld id="{990922E1-3225-42D8-8E67-5356C90F9287}" type="datetime1">
              <a:rPr lang="en-US"/>
              <a:t>12/07/2022</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0" y="0"/>
            <a:ext cx="9140760" cy="76140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000" spc="-1" strike="noStrike">
                <a:solidFill>
                  <a:srgbClr val="ffff00"/>
                </a:solidFill>
                <a:latin typeface="Calibri"/>
              </a:rPr>
              <a:t>00 Base Code</a:t>
            </a:r>
            <a:endParaRPr b="0" lang="en-US" sz="4000" spc="-1" strike="noStrike">
              <a:latin typeface="Arial"/>
            </a:endParaRPr>
          </a:p>
        </p:txBody>
      </p:sp>
      <p:sp>
        <p:nvSpPr>
          <p:cNvPr id="45" name="PlaceHolder 2"/>
          <p:cNvSpPr>
            <a:spLocks noGrp="1"/>
          </p:cNvSpPr>
          <p:nvPr>
            <p:ph type="subTitle"/>
          </p:nvPr>
        </p:nvSpPr>
        <p:spPr>
          <a:xfrm>
            <a:off x="444960" y="1268640"/>
            <a:ext cx="5040360" cy="2159280"/>
          </a:xfrm>
          <a:prstGeom prst="rect">
            <a:avLst/>
          </a:prstGeom>
          <a:solidFill>
            <a:srgbClr val="ffffff"/>
          </a:solidFill>
          <a:ln w="25560">
            <a:solidFill>
              <a:srgbClr val="c00000"/>
            </a:solidFill>
            <a:round/>
          </a:ln>
        </p:spPr>
        <p:txBody>
          <a:bodyPr lIns="0" rIns="0" tIns="0" bIns="0" anchor="t">
            <a:noAutofit/>
          </a:bodyPr>
          <a:p>
            <a:pPr marL="343080" indent="-343080">
              <a:lnSpc>
                <a:spcPct val="100000"/>
              </a:lnSpc>
              <a:spcBef>
                <a:spcPts val="360"/>
              </a:spcBef>
              <a:buClr>
                <a:srgbClr val="0070c0"/>
              </a:buClr>
              <a:buSzPct val="80000"/>
              <a:buFont typeface="Wingdings" charset="2"/>
              <a:buChar char=""/>
            </a:pPr>
            <a:r>
              <a:rPr b="1" lang="en-US" sz="1800" spc="-1" strike="noStrike">
                <a:solidFill>
                  <a:srgbClr val="000000"/>
                </a:solidFill>
                <a:latin typeface="Calibri"/>
              </a:rPr>
              <a:t>Setup</a:t>
            </a:r>
            <a:endParaRPr b="0" lang="en-US" sz="1800" spc="-1" strike="noStrike">
              <a:latin typeface="Arial"/>
            </a:endParaRPr>
          </a:p>
          <a:p>
            <a:pPr marL="343080" indent="-343080">
              <a:lnSpc>
                <a:spcPct val="100000"/>
              </a:lnSpc>
              <a:spcBef>
                <a:spcPts val="360"/>
              </a:spcBef>
              <a:buClr>
                <a:srgbClr val="0070c0"/>
              </a:buClr>
              <a:buSzPct val="80000"/>
              <a:buFont typeface="Wingdings" charset="2"/>
              <a:buChar char=""/>
            </a:pPr>
            <a:r>
              <a:rPr b="0" lang="en-US" sz="1800" spc="-1" strike="noStrike">
                <a:solidFill>
                  <a:srgbClr val="000000"/>
                </a:solidFill>
                <a:latin typeface="Calibri"/>
              </a:rPr>
              <a:t>In the previous chapter you've created a Vulkan project with all of the proper configuration and tested it with the sample code. </a:t>
            </a:r>
            <a:endParaRPr b="0" lang="en-US" sz="1800" spc="-1" strike="noStrike">
              <a:latin typeface="Arial"/>
            </a:endParaRPr>
          </a:p>
          <a:p>
            <a:pPr marL="343080" indent="-343080">
              <a:lnSpc>
                <a:spcPct val="100000"/>
              </a:lnSpc>
              <a:spcBef>
                <a:spcPts val="360"/>
              </a:spcBef>
              <a:buClr>
                <a:srgbClr val="0070c0"/>
              </a:buClr>
              <a:buSzPct val="80000"/>
              <a:buFont typeface="Wingdings" charset="2"/>
              <a:buChar char=""/>
            </a:pPr>
            <a:r>
              <a:rPr b="0" lang="en-US" sz="1800" spc="-1" strike="noStrike">
                <a:solidFill>
                  <a:srgbClr val="000000"/>
                </a:solidFill>
                <a:latin typeface="Calibri"/>
              </a:rPr>
              <a:t>In this chapter we're starting from scratch with the following code:</a:t>
            </a:r>
            <a:endParaRPr b="0" lang="en-US" sz="1800" spc="-1" strike="noStrike">
              <a:latin typeface="Arial"/>
            </a:endParaRPr>
          </a:p>
        </p:txBody>
      </p:sp>
      <p:sp>
        <p:nvSpPr>
          <p:cNvPr id="46" name="標題 6"/>
          <p:cNvSpPr/>
          <p:nvPr/>
        </p:nvSpPr>
        <p:spPr>
          <a:xfrm>
            <a:off x="0" y="764640"/>
            <a:ext cx="9140760" cy="35676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fontScale="97000"/>
          </a:bodyPr>
          <a:p>
            <a:pPr>
              <a:lnSpc>
                <a:spcPct val="100000"/>
              </a:lnSpc>
              <a:buNone/>
            </a:pPr>
            <a:r>
              <a:rPr b="0" lang="en-US" sz="1800" spc="-1" strike="noStrike">
                <a:solidFill>
                  <a:srgbClr val="000000"/>
                </a:solidFill>
                <a:latin typeface="Calibri"/>
                <a:ea typeface="DejaVu Sans"/>
              </a:rPr>
              <a:t>https://vulkan-tutorial.com/Drawing_a_triangle/Setup/Base_code</a:t>
            </a:r>
            <a:endParaRPr b="0" lang="en-US" sz="1800" spc="-1" strike="noStrike">
              <a:latin typeface="Arial"/>
            </a:endParaRPr>
          </a:p>
        </p:txBody>
      </p:sp>
      <p:pic>
        <p:nvPicPr>
          <p:cNvPr id="47" name="" descr=""/>
          <p:cNvPicPr/>
          <p:nvPr/>
        </p:nvPicPr>
        <p:blipFill>
          <a:blip r:embed="rId1"/>
          <a:stretch/>
        </p:blipFill>
        <p:spPr>
          <a:xfrm>
            <a:off x="5486400" y="-126360"/>
            <a:ext cx="3765960" cy="6754680"/>
          </a:xfrm>
          <a:prstGeom prst="rect">
            <a:avLst/>
          </a:prstGeom>
          <a:ln w="0">
            <a:noFill/>
          </a:ln>
        </p:spPr>
      </p:pic>
      <p:sp>
        <p:nvSpPr>
          <p:cNvPr id="4" name="PlaceHolder 3"/>
          <p:cNvSpPr>
            <a:spLocks noGrp="1"/>
          </p:cNvSpPr>
          <p:nvPr>
            <p:ph type="sldNum" idx="2"/>
          </p:nvPr>
        </p:nvSpPr>
        <p:spPr/>
        <p:txBody>
          <a:bodyPr/>
          <a:p>
            <a:fld id="{234250F6-8B88-4E47-9375-697E6D82C720}" type="slidenum">
              <a:t>2</a:t>
            </a:fld>
          </a:p>
        </p:txBody>
      </p:sp>
      <p:sp>
        <p:nvSpPr>
          <p:cNvPr id="5" name="PlaceHolder 4"/>
          <p:cNvSpPr>
            <a:spLocks noGrp="1"/>
          </p:cNvSpPr>
          <p:nvPr>
            <p:ph type="dt" idx="3"/>
          </p:nvPr>
        </p:nvSpPr>
        <p:spPr/>
        <p:txBody>
          <a:bodyPr/>
          <a:p>
            <a:fld id="{AC643282-17E9-402B-8720-B4359E3C1484}" type="datetime1">
              <a:rPr lang="en-US"/>
              <a:t>12/07/2022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0" y="0"/>
            <a:ext cx="9140760" cy="76140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000" spc="-1" strike="noStrike">
                <a:solidFill>
                  <a:srgbClr val="ffff00"/>
                </a:solidFill>
                <a:latin typeface="Calibri"/>
              </a:rPr>
              <a:t>00 Base Code</a:t>
            </a:r>
            <a:endParaRPr b="0" lang="en-US" sz="4000" spc="-1" strike="noStrike">
              <a:latin typeface="Arial"/>
            </a:endParaRPr>
          </a:p>
        </p:txBody>
      </p:sp>
      <p:sp>
        <p:nvSpPr>
          <p:cNvPr id="49" name="PlaceHolder 2"/>
          <p:cNvSpPr>
            <a:spLocks noGrp="1"/>
          </p:cNvSpPr>
          <p:nvPr>
            <p:ph type="subTitle"/>
          </p:nvPr>
        </p:nvSpPr>
        <p:spPr>
          <a:xfrm>
            <a:off x="444960" y="1268640"/>
            <a:ext cx="4354560" cy="3302280"/>
          </a:xfrm>
          <a:prstGeom prst="rect">
            <a:avLst/>
          </a:prstGeom>
          <a:solidFill>
            <a:srgbClr val="ffffff"/>
          </a:solidFill>
          <a:ln w="25560">
            <a:solidFill>
              <a:srgbClr val="c00000"/>
            </a:solidFill>
            <a:round/>
          </a:ln>
        </p:spPr>
        <p:txBody>
          <a:bodyPr lIns="0" rIns="0" tIns="0" bIns="0" anchor="t">
            <a:noAutofit/>
          </a:bodyPr>
          <a:p>
            <a:pPr marL="343080" indent="-343080">
              <a:lnSpc>
                <a:spcPct val="100000"/>
              </a:lnSpc>
              <a:spcBef>
                <a:spcPts val="360"/>
              </a:spcBef>
              <a:buClr>
                <a:srgbClr val="0070c0"/>
              </a:buClr>
              <a:buSzPct val="80000"/>
              <a:buFont typeface="Wingdings" charset="2"/>
              <a:buChar char=""/>
            </a:pPr>
            <a:r>
              <a:rPr b="1" lang="en-US" sz="1800" spc="-1" strike="noStrike">
                <a:solidFill>
                  <a:srgbClr val="000000"/>
                </a:solidFill>
                <a:latin typeface="Calibri"/>
              </a:rPr>
              <a:t>Setup</a:t>
            </a:r>
            <a:endParaRPr b="0" lang="en-US" sz="1800" spc="-1" strike="noStrike">
              <a:latin typeface="Arial"/>
            </a:endParaRPr>
          </a:p>
          <a:p>
            <a:pPr marL="343080" indent="-343080">
              <a:lnSpc>
                <a:spcPct val="100000"/>
              </a:lnSpc>
              <a:spcBef>
                <a:spcPts val="360"/>
              </a:spcBef>
              <a:buClr>
                <a:srgbClr val="0070c0"/>
              </a:buClr>
              <a:buSzPct val="80000"/>
              <a:buFont typeface="Wingdings" charset="2"/>
              <a:buChar char=""/>
            </a:pPr>
            <a:r>
              <a:rPr b="0" lang="en-US" sz="1800" spc="-1" strike="noStrike">
                <a:solidFill>
                  <a:srgbClr val="000000"/>
                </a:solidFill>
                <a:latin typeface="Calibri"/>
              </a:rPr>
              <a:t>We first include the Vulkan header from the LunarG SDK, which provides the functions, structures and enumerations. </a:t>
            </a:r>
            <a:endParaRPr b="0" lang="en-US" sz="1800" spc="-1" strike="noStrike">
              <a:latin typeface="Arial"/>
            </a:endParaRPr>
          </a:p>
          <a:p>
            <a:pPr marL="343080" indent="-343080">
              <a:lnSpc>
                <a:spcPct val="100000"/>
              </a:lnSpc>
              <a:spcBef>
                <a:spcPts val="360"/>
              </a:spcBef>
              <a:buClr>
                <a:srgbClr val="0070c0"/>
              </a:buClr>
              <a:buSzPct val="80000"/>
              <a:buFont typeface="Wingdings" charset="2"/>
              <a:buChar char=""/>
            </a:pPr>
            <a:r>
              <a:rPr b="0" lang="en-US" sz="1800" spc="-1" strike="noStrike">
                <a:solidFill>
                  <a:srgbClr val="000000"/>
                </a:solidFill>
                <a:latin typeface="Calibri"/>
              </a:rPr>
              <a:t>The stdexcept and iostream headers are included for reporting and propagating errors. </a:t>
            </a:r>
            <a:endParaRPr b="0" lang="en-US" sz="1800" spc="-1" strike="noStrike">
              <a:latin typeface="Arial"/>
            </a:endParaRPr>
          </a:p>
          <a:p>
            <a:pPr marL="343080" indent="-343080">
              <a:lnSpc>
                <a:spcPct val="100000"/>
              </a:lnSpc>
              <a:spcBef>
                <a:spcPts val="360"/>
              </a:spcBef>
              <a:buClr>
                <a:srgbClr val="0070c0"/>
              </a:buClr>
              <a:buSzPct val="80000"/>
              <a:buFont typeface="Wingdings" charset="2"/>
              <a:buChar char=""/>
            </a:pPr>
            <a:r>
              <a:rPr b="0" lang="en-US" sz="1800" spc="-1" strike="noStrike">
                <a:solidFill>
                  <a:srgbClr val="000000"/>
                </a:solidFill>
                <a:latin typeface="Calibri"/>
              </a:rPr>
              <a:t>The cstdlib header provides the EXIT_SUCCESS and EXIT_FAILURE macros.</a:t>
            </a:r>
            <a:endParaRPr b="0" lang="en-US" sz="1800" spc="-1" strike="noStrike">
              <a:latin typeface="Arial"/>
            </a:endParaRPr>
          </a:p>
        </p:txBody>
      </p:sp>
      <p:sp>
        <p:nvSpPr>
          <p:cNvPr id="50" name="標題 2"/>
          <p:cNvSpPr/>
          <p:nvPr/>
        </p:nvSpPr>
        <p:spPr>
          <a:xfrm>
            <a:off x="0" y="764640"/>
            <a:ext cx="9140760" cy="35676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fontScale="97000"/>
          </a:bodyPr>
          <a:p>
            <a:pPr>
              <a:lnSpc>
                <a:spcPct val="100000"/>
              </a:lnSpc>
              <a:buNone/>
            </a:pPr>
            <a:r>
              <a:rPr b="0" lang="en-US" sz="1800" spc="-1" strike="noStrike">
                <a:solidFill>
                  <a:srgbClr val="000000"/>
                </a:solidFill>
                <a:latin typeface="Calibri"/>
                <a:ea typeface="DejaVu Sans"/>
              </a:rPr>
              <a:t>https://vulkan-tutorial.com/Drawing_a_triangle/Setup/Base_code</a:t>
            </a:r>
            <a:endParaRPr b="0" lang="en-US" sz="1800" spc="-1" strike="noStrike">
              <a:latin typeface="Arial"/>
            </a:endParaRPr>
          </a:p>
        </p:txBody>
      </p:sp>
      <p:pic>
        <p:nvPicPr>
          <p:cNvPr id="51" name="" descr=""/>
          <p:cNvPicPr/>
          <p:nvPr/>
        </p:nvPicPr>
        <p:blipFill>
          <a:blip r:embed="rId1"/>
          <a:stretch/>
        </p:blipFill>
        <p:spPr>
          <a:xfrm>
            <a:off x="5029200" y="-291600"/>
            <a:ext cx="3897720" cy="6991200"/>
          </a:xfrm>
          <a:prstGeom prst="rect">
            <a:avLst/>
          </a:prstGeom>
          <a:ln w="0">
            <a:noFill/>
          </a:ln>
        </p:spPr>
      </p:pic>
      <p:sp>
        <p:nvSpPr>
          <p:cNvPr id="4" name="PlaceHolder 3"/>
          <p:cNvSpPr>
            <a:spLocks noGrp="1"/>
          </p:cNvSpPr>
          <p:nvPr>
            <p:ph type="sldNum" idx="2"/>
          </p:nvPr>
        </p:nvSpPr>
        <p:spPr/>
        <p:txBody>
          <a:bodyPr/>
          <a:p>
            <a:fld id="{86BB48BB-626B-45E1-A795-648B4B2C3C23}" type="slidenum">
              <a:t>3</a:t>
            </a:fld>
          </a:p>
        </p:txBody>
      </p:sp>
      <p:sp>
        <p:nvSpPr>
          <p:cNvPr id="5" name="PlaceHolder 4"/>
          <p:cNvSpPr>
            <a:spLocks noGrp="1"/>
          </p:cNvSpPr>
          <p:nvPr>
            <p:ph type="dt" idx="3"/>
          </p:nvPr>
        </p:nvSpPr>
        <p:spPr/>
        <p:txBody>
          <a:bodyPr/>
          <a:p>
            <a:fld id="{9AF7D774-AA55-4569-BB0E-10DA56C89231}" type="datetime1">
              <a:rPr lang="en-US"/>
              <a:t>12/07/2022</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0" y="0"/>
            <a:ext cx="9140760" cy="76140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000" spc="-1" strike="noStrike">
                <a:solidFill>
                  <a:srgbClr val="ffff00"/>
                </a:solidFill>
                <a:latin typeface="Calibri"/>
              </a:rPr>
              <a:t>00 Base Code</a:t>
            </a:r>
            <a:endParaRPr b="0" lang="en-US" sz="4000" spc="-1" strike="noStrike">
              <a:latin typeface="Arial"/>
            </a:endParaRPr>
          </a:p>
        </p:txBody>
      </p:sp>
      <p:sp>
        <p:nvSpPr>
          <p:cNvPr id="53" name="PlaceHolder 2"/>
          <p:cNvSpPr>
            <a:spLocks noGrp="1"/>
          </p:cNvSpPr>
          <p:nvPr>
            <p:ph type="subTitle"/>
          </p:nvPr>
        </p:nvSpPr>
        <p:spPr>
          <a:xfrm>
            <a:off x="444960" y="1268640"/>
            <a:ext cx="4354560" cy="4902480"/>
          </a:xfrm>
          <a:prstGeom prst="rect">
            <a:avLst/>
          </a:prstGeom>
          <a:solidFill>
            <a:srgbClr val="ffffff"/>
          </a:solidFill>
          <a:ln w="25560">
            <a:solidFill>
              <a:srgbClr val="c00000"/>
            </a:solidFill>
            <a:round/>
          </a:ln>
        </p:spPr>
        <p:txBody>
          <a:bodyPr lIns="0" rIns="0" tIns="0" bIns="0" anchor="t">
            <a:noAutofit/>
          </a:bodyPr>
          <a:p>
            <a:pPr marL="343080" indent="-343080">
              <a:lnSpc>
                <a:spcPct val="100000"/>
              </a:lnSpc>
              <a:spcBef>
                <a:spcPts val="360"/>
              </a:spcBef>
              <a:buClr>
                <a:srgbClr val="0070c0"/>
              </a:buClr>
              <a:buSzPct val="80000"/>
              <a:buFont typeface="Wingdings" charset="2"/>
              <a:buChar char=""/>
            </a:pPr>
            <a:r>
              <a:rPr b="1" lang="en-US" sz="1800" spc="-1" strike="noStrike">
                <a:solidFill>
                  <a:srgbClr val="000000"/>
                </a:solidFill>
                <a:latin typeface="Calibri"/>
              </a:rPr>
              <a:t>Setup</a:t>
            </a:r>
            <a:endParaRPr b="0" lang="en-US" sz="1800" spc="-1" strike="noStrike">
              <a:latin typeface="Arial"/>
            </a:endParaRPr>
          </a:p>
          <a:p>
            <a:pPr marL="343080" indent="-343080">
              <a:lnSpc>
                <a:spcPct val="100000"/>
              </a:lnSpc>
              <a:spcBef>
                <a:spcPts val="360"/>
              </a:spcBef>
              <a:buClr>
                <a:srgbClr val="0070c0"/>
              </a:buClr>
              <a:buSzPct val="80000"/>
              <a:buFont typeface="Wingdings" charset="2"/>
              <a:buChar char=""/>
            </a:pPr>
            <a:r>
              <a:rPr b="0" lang="en-US" sz="1800" spc="-1" strike="noStrike">
                <a:solidFill>
                  <a:srgbClr val="000000"/>
                </a:solidFill>
                <a:latin typeface="Calibri"/>
              </a:rPr>
              <a:t>The program itself is wrapped into a class where we'll store the Vulkan objects as private class members and add functions to initiate each of them, which will be called from the initVulkan function.</a:t>
            </a:r>
            <a:endParaRPr b="0" lang="en-US" sz="1800" spc="-1" strike="noStrike">
              <a:latin typeface="Arial"/>
            </a:endParaRPr>
          </a:p>
          <a:p>
            <a:pPr marL="343080" indent="-343080">
              <a:lnSpc>
                <a:spcPct val="100000"/>
              </a:lnSpc>
              <a:spcBef>
                <a:spcPts val="360"/>
              </a:spcBef>
              <a:buClr>
                <a:srgbClr val="0070c0"/>
              </a:buClr>
              <a:buSzPct val="80000"/>
              <a:buFont typeface="Wingdings" charset="2"/>
              <a:buChar char=""/>
            </a:pPr>
            <a:r>
              <a:rPr b="0" lang="en-US" sz="1800" spc="-1" strike="noStrike">
                <a:solidFill>
                  <a:srgbClr val="000000"/>
                </a:solidFill>
                <a:latin typeface="Calibri"/>
              </a:rPr>
              <a:t>Once everything has been prepared, we enter the main loop to start rendering frames. We'll fill in the mainLoop function to include a loop that iterates until the window is closed in a moment.</a:t>
            </a:r>
            <a:endParaRPr b="0" lang="en-US" sz="1800" spc="-1" strike="noStrike">
              <a:latin typeface="Arial"/>
            </a:endParaRPr>
          </a:p>
          <a:p>
            <a:pPr marL="343080" indent="-343080">
              <a:lnSpc>
                <a:spcPct val="100000"/>
              </a:lnSpc>
              <a:spcBef>
                <a:spcPts val="360"/>
              </a:spcBef>
              <a:buClr>
                <a:srgbClr val="0070c0"/>
              </a:buClr>
              <a:buSzPct val="80000"/>
              <a:buFont typeface="Wingdings" charset="2"/>
              <a:buChar char=""/>
            </a:pPr>
            <a:r>
              <a:rPr b="0" lang="en-US" sz="1800" spc="-1" strike="noStrike">
                <a:solidFill>
                  <a:srgbClr val="000000"/>
                </a:solidFill>
                <a:latin typeface="Calibri"/>
              </a:rPr>
              <a:t>Once the window is closed and mainLoop returns, we'll make sure to deallocate the resources we've used in the cleanup function.</a:t>
            </a:r>
            <a:endParaRPr b="0" lang="en-US" sz="1800" spc="-1" strike="noStrike">
              <a:latin typeface="Arial"/>
            </a:endParaRPr>
          </a:p>
        </p:txBody>
      </p:sp>
      <p:sp>
        <p:nvSpPr>
          <p:cNvPr id="54" name="標題 3"/>
          <p:cNvSpPr/>
          <p:nvPr/>
        </p:nvSpPr>
        <p:spPr>
          <a:xfrm>
            <a:off x="0" y="764640"/>
            <a:ext cx="9140760" cy="35676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fontScale="97000"/>
          </a:bodyPr>
          <a:p>
            <a:pPr>
              <a:lnSpc>
                <a:spcPct val="100000"/>
              </a:lnSpc>
              <a:buNone/>
            </a:pPr>
            <a:r>
              <a:rPr b="0" lang="en-US" sz="1800" spc="-1" strike="noStrike">
                <a:solidFill>
                  <a:srgbClr val="000000"/>
                </a:solidFill>
                <a:latin typeface="Calibri"/>
                <a:ea typeface="DejaVu Sans"/>
              </a:rPr>
              <a:t>https://vulkan-tutorial.com/Drawing_a_triangle/Setup/Base_code</a:t>
            </a:r>
            <a:endParaRPr b="0" lang="en-US" sz="1800" spc="-1" strike="noStrike">
              <a:latin typeface="Arial"/>
            </a:endParaRPr>
          </a:p>
        </p:txBody>
      </p:sp>
      <p:pic>
        <p:nvPicPr>
          <p:cNvPr id="55" name="" descr=""/>
          <p:cNvPicPr/>
          <p:nvPr/>
        </p:nvPicPr>
        <p:blipFill>
          <a:blip r:embed="rId1"/>
          <a:stretch/>
        </p:blipFill>
        <p:spPr>
          <a:xfrm>
            <a:off x="5029200" y="-291600"/>
            <a:ext cx="3897720" cy="6991200"/>
          </a:xfrm>
          <a:prstGeom prst="rect">
            <a:avLst/>
          </a:prstGeom>
          <a:ln w="0">
            <a:noFill/>
          </a:ln>
        </p:spPr>
      </p:pic>
      <p:sp>
        <p:nvSpPr>
          <p:cNvPr id="4" name="PlaceHolder 3"/>
          <p:cNvSpPr>
            <a:spLocks noGrp="1"/>
          </p:cNvSpPr>
          <p:nvPr>
            <p:ph type="sldNum" idx="2"/>
          </p:nvPr>
        </p:nvSpPr>
        <p:spPr/>
        <p:txBody>
          <a:bodyPr/>
          <a:p>
            <a:fld id="{43A8EBDB-DB3E-4996-903D-C33FA74206F3}" type="slidenum">
              <a:t>4</a:t>
            </a:fld>
          </a:p>
        </p:txBody>
      </p:sp>
      <p:sp>
        <p:nvSpPr>
          <p:cNvPr id="5" name="PlaceHolder 4"/>
          <p:cNvSpPr>
            <a:spLocks noGrp="1"/>
          </p:cNvSpPr>
          <p:nvPr>
            <p:ph type="dt" idx="3"/>
          </p:nvPr>
        </p:nvSpPr>
        <p:spPr/>
        <p:txBody>
          <a:bodyPr/>
          <a:p>
            <a:fld id="{FE5C6A63-58B7-4A05-9D51-761E10D53AC6}" type="datetime1">
              <a:rPr lang="en-US"/>
              <a:t>12/07/2022</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0" y="0"/>
            <a:ext cx="9140760" cy="76140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000" spc="-1" strike="noStrike">
                <a:solidFill>
                  <a:srgbClr val="ffff00"/>
                </a:solidFill>
                <a:latin typeface="Calibri"/>
                <a:ea typeface="Noto Sans CJK SC"/>
              </a:rPr>
              <a:t>00 Base Code</a:t>
            </a:r>
            <a:endParaRPr b="0" lang="en-US" sz="4000" spc="-1" strike="noStrike">
              <a:latin typeface="Arial"/>
            </a:endParaRPr>
          </a:p>
        </p:txBody>
      </p:sp>
      <p:sp>
        <p:nvSpPr>
          <p:cNvPr id="57" name="PlaceHolder 2"/>
          <p:cNvSpPr>
            <a:spLocks noGrp="1"/>
          </p:cNvSpPr>
          <p:nvPr>
            <p:ph type="subTitle"/>
          </p:nvPr>
        </p:nvSpPr>
        <p:spPr>
          <a:xfrm>
            <a:off x="444960" y="1268640"/>
            <a:ext cx="4354560" cy="4902480"/>
          </a:xfrm>
          <a:prstGeom prst="rect">
            <a:avLst/>
          </a:prstGeom>
          <a:solidFill>
            <a:srgbClr val="ffffff"/>
          </a:solidFill>
          <a:ln w="25560">
            <a:solidFill>
              <a:srgbClr val="c00000"/>
            </a:solidFill>
            <a:round/>
          </a:ln>
        </p:spPr>
        <p:txBody>
          <a:bodyPr lIns="0" rIns="0" tIns="0" bIns="0" anchor="t">
            <a:noAutofit/>
          </a:bodyPr>
          <a:p>
            <a:pPr marL="343080" indent="-343080">
              <a:lnSpc>
                <a:spcPct val="100000"/>
              </a:lnSpc>
              <a:spcBef>
                <a:spcPts val="360"/>
              </a:spcBef>
              <a:buClr>
                <a:srgbClr val="0070c0"/>
              </a:buClr>
              <a:buSzPct val="80000"/>
              <a:buFont typeface="Wingdings" charset="2"/>
              <a:buChar char=""/>
            </a:pPr>
            <a:r>
              <a:rPr b="1" lang="en-US" sz="1800" spc="-1" strike="noStrike">
                <a:solidFill>
                  <a:srgbClr val="000000"/>
                </a:solidFill>
                <a:latin typeface="Calibri"/>
              </a:rPr>
              <a:t>Setup</a:t>
            </a:r>
            <a:endParaRPr b="0" lang="en-US" sz="1800" spc="-1" strike="noStrike">
              <a:latin typeface="Arial"/>
            </a:endParaRPr>
          </a:p>
          <a:p>
            <a:pPr marL="343080" indent="-343080">
              <a:lnSpc>
                <a:spcPct val="100000"/>
              </a:lnSpc>
              <a:spcBef>
                <a:spcPts val="360"/>
              </a:spcBef>
              <a:buClr>
                <a:srgbClr val="0070c0"/>
              </a:buClr>
              <a:buSzPct val="80000"/>
              <a:buFont typeface="Wingdings" charset="2"/>
              <a:buChar char=""/>
            </a:pPr>
            <a:r>
              <a:rPr b="0" lang="en-US" sz="1800" spc="-1" strike="noStrike">
                <a:solidFill>
                  <a:srgbClr val="000000"/>
                </a:solidFill>
                <a:latin typeface="Calibri"/>
              </a:rPr>
              <a:t>If any kind of fatal error occurs during execution then we'll throw a std::runtime_error exception with a descriptive message, which will propagate back to the main function and be printed to the command prompt. </a:t>
            </a:r>
            <a:endParaRPr b="0" lang="en-US" sz="1800" spc="-1" strike="noStrike">
              <a:latin typeface="Arial"/>
            </a:endParaRPr>
          </a:p>
          <a:p>
            <a:pPr marL="343080" indent="-343080">
              <a:lnSpc>
                <a:spcPct val="100000"/>
              </a:lnSpc>
              <a:spcBef>
                <a:spcPts val="360"/>
              </a:spcBef>
              <a:buClr>
                <a:srgbClr val="0070c0"/>
              </a:buClr>
              <a:buSzPct val="80000"/>
              <a:buFont typeface="Wingdings" charset="2"/>
              <a:buChar char=""/>
            </a:pPr>
            <a:r>
              <a:rPr b="0" lang="en-US" sz="1800" spc="-1" strike="noStrike">
                <a:solidFill>
                  <a:srgbClr val="000000"/>
                </a:solidFill>
                <a:latin typeface="Calibri"/>
              </a:rPr>
              <a:t>To handle a variety of standard exception types as well, we catch the more general std::exception.</a:t>
            </a:r>
            <a:endParaRPr b="0" lang="en-US" sz="1800" spc="-1" strike="noStrike">
              <a:latin typeface="Arial"/>
            </a:endParaRPr>
          </a:p>
          <a:p>
            <a:pPr marL="343080" indent="-343080">
              <a:lnSpc>
                <a:spcPct val="100000"/>
              </a:lnSpc>
              <a:spcBef>
                <a:spcPts val="360"/>
              </a:spcBef>
              <a:buClr>
                <a:srgbClr val="0070c0"/>
              </a:buClr>
              <a:buSzPct val="80000"/>
              <a:buFont typeface="Wingdings" charset="2"/>
              <a:buChar char=""/>
            </a:pPr>
            <a:r>
              <a:rPr b="0" lang="en-US" sz="1800" spc="-1" strike="noStrike">
                <a:solidFill>
                  <a:srgbClr val="000000"/>
                </a:solidFill>
                <a:latin typeface="Calibri"/>
              </a:rPr>
              <a:t>One example of an error that we will deal with soon is finding out that a certain required extension is not supported.</a:t>
            </a:r>
            <a:endParaRPr b="0" lang="en-US" sz="1800" spc="-1" strike="noStrike">
              <a:latin typeface="Arial"/>
            </a:endParaRPr>
          </a:p>
        </p:txBody>
      </p:sp>
      <p:sp>
        <p:nvSpPr>
          <p:cNvPr id="58" name="標題 4"/>
          <p:cNvSpPr/>
          <p:nvPr/>
        </p:nvSpPr>
        <p:spPr>
          <a:xfrm>
            <a:off x="0" y="764640"/>
            <a:ext cx="9140760" cy="35676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fontScale="97000"/>
          </a:bodyPr>
          <a:p>
            <a:pPr>
              <a:lnSpc>
                <a:spcPct val="100000"/>
              </a:lnSpc>
              <a:buNone/>
            </a:pPr>
            <a:r>
              <a:rPr b="0" lang="en-US" sz="1800" spc="-1" strike="noStrike">
                <a:solidFill>
                  <a:srgbClr val="000000"/>
                </a:solidFill>
                <a:latin typeface="Calibri"/>
                <a:ea typeface="DejaVu Sans"/>
              </a:rPr>
              <a:t>https://vulkan-tutorial.com/Drawing_a_triangle/Setup/Base_code</a:t>
            </a:r>
            <a:endParaRPr b="0" lang="en-US" sz="1800" spc="-1" strike="noStrike">
              <a:latin typeface="Arial"/>
            </a:endParaRPr>
          </a:p>
        </p:txBody>
      </p:sp>
      <p:pic>
        <p:nvPicPr>
          <p:cNvPr id="59" name="" descr=""/>
          <p:cNvPicPr/>
          <p:nvPr/>
        </p:nvPicPr>
        <p:blipFill>
          <a:blip r:embed="rId1"/>
          <a:stretch/>
        </p:blipFill>
        <p:spPr>
          <a:xfrm>
            <a:off x="5029200" y="-291600"/>
            <a:ext cx="3897720" cy="6991200"/>
          </a:xfrm>
          <a:prstGeom prst="rect">
            <a:avLst/>
          </a:prstGeom>
          <a:ln w="0">
            <a:noFill/>
          </a:ln>
        </p:spPr>
      </p:pic>
      <p:sp>
        <p:nvSpPr>
          <p:cNvPr id="4" name="PlaceHolder 3"/>
          <p:cNvSpPr>
            <a:spLocks noGrp="1"/>
          </p:cNvSpPr>
          <p:nvPr>
            <p:ph type="sldNum" idx="2"/>
          </p:nvPr>
        </p:nvSpPr>
        <p:spPr/>
        <p:txBody>
          <a:bodyPr/>
          <a:p>
            <a:fld id="{6AAF90A8-E55C-4ECC-840F-379CB4DD168A}" type="slidenum">
              <a:t>5</a:t>
            </a:fld>
          </a:p>
        </p:txBody>
      </p:sp>
      <p:sp>
        <p:nvSpPr>
          <p:cNvPr id="5" name="PlaceHolder 4"/>
          <p:cNvSpPr>
            <a:spLocks noGrp="1"/>
          </p:cNvSpPr>
          <p:nvPr>
            <p:ph type="dt" idx="3"/>
          </p:nvPr>
        </p:nvSpPr>
        <p:spPr/>
        <p:txBody>
          <a:bodyPr/>
          <a:p>
            <a:fld id="{15B31484-989E-4340-9213-7B4CEF2D44F7}" type="datetime1">
              <a:rPr lang="en-US"/>
              <a:t>12/07/2022</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0" y="0"/>
            <a:ext cx="9140760" cy="76140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000" spc="-1" strike="noStrike">
                <a:solidFill>
                  <a:srgbClr val="ffff00"/>
                </a:solidFill>
                <a:latin typeface="Calibri"/>
              </a:rPr>
              <a:t>00 Base Code</a:t>
            </a:r>
            <a:endParaRPr b="0" lang="en-US" sz="4000" spc="-1" strike="noStrike">
              <a:latin typeface="Arial"/>
            </a:endParaRPr>
          </a:p>
        </p:txBody>
      </p:sp>
      <p:sp>
        <p:nvSpPr>
          <p:cNvPr id="61" name="PlaceHolder 2"/>
          <p:cNvSpPr>
            <a:spLocks noGrp="1"/>
          </p:cNvSpPr>
          <p:nvPr>
            <p:ph type="subTitle"/>
          </p:nvPr>
        </p:nvSpPr>
        <p:spPr>
          <a:xfrm>
            <a:off x="444960" y="1268640"/>
            <a:ext cx="4354560" cy="2387880"/>
          </a:xfrm>
          <a:prstGeom prst="rect">
            <a:avLst/>
          </a:prstGeom>
          <a:solidFill>
            <a:srgbClr val="ffffff"/>
          </a:solidFill>
          <a:ln w="25560">
            <a:solidFill>
              <a:srgbClr val="c00000"/>
            </a:solidFill>
            <a:round/>
          </a:ln>
        </p:spPr>
        <p:txBody>
          <a:bodyPr lIns="0" rIns="0" tIns="0" bIns="0" anchor="t">
            <a:noAutofit/>
          </a:bodyPr>
          <a:p>
            <a:pPr marL="343080" indent="-343080">
              <a:lnSpc>
                <a:spcPct val="100000"/>
              </a:lnSpc>
              <a:spcBef>
                <a:spcPts val="360"/>
              </a:spcBef>
              <a:buClr>
                <a:srgbClr val="0070c0"/>
              </a:buClr>
              <a:buSzPct val="80000"/>
              <a:buFont typeface="Wingdings" charset="2"/>
              <a:buChar char=""/>
            </a:pPr>
            <a:r>
              <a:rPr b="1" lang="en-US" sz="1800" spc="-1" strike="noStrike">
                <a:solidFill>
                  <a:srgbClr val="000000"/>
                </a:solidFill>
                <a:latin typeface="Calibri"/>
              </a:rPr>
              <a:t>Setup</a:t>
            </a:r>
            <a:endParaRPr b="0" lang="en-US" sz="1800" spc="-1" strike="noStrike">
              <a:latin typeface="Arial"/>
            </a:endParaRPr>
          </a:p>
          <a:p>
            <a:pPr marL="343080" indent="-343080">
              <a:lnSpc>
                <a:spcPct val="100000"/>
              </a:lnSpc>
              <a:spcBef>
                <a:spcPts val="360"/>
              </a:spcBef>
              <a:buClr>
                <a:srgbClr val="0070c0"/>
              </a:buClr>
              <a:buSzPct val="80000"/>
              <a:buFont typeface="Wingdings" charset="2"/>
              <a:buChar char=""/>
            </a:pPr>
            <a:r>
              <a:rPr b="0" lang="en-US" sz="1800" spc="-1" strike="noStrike">
                <a:solidFill>
                  <a:srgbClr val="000000"/>
                </a:solidFill>
                <a:latin typeface="Calibri"/>
              </a:rPr>
              <a:t>Roughly every chapter that follows after this one will add one new function that will be called from initVulkan and one or more new Vulkan objects to the private class members that need to be freed at the end in cleanup.</a:t>
            </a:r>
            <a:endParaRPr b="0" lang="en-US" sz="1800" spc="-1" strike="noStrike">
              <a:latin typeface="Arial"/>
            </a:endParaRPr>
          </a:p>
        </p:txBody>
      </p:sp>
      <p:sp>
        <p:nvSpPr>
          <p:cNvPr id="62" name="標題 5"/>
          <p:cNvSpPr/>
          <p:nvPr/>
        </p:nvSpPr>
        <p:spPr>
          <a:xfrm>
            <a:off x="0" y="764640"/>
            <a:ext cx="9140760" cy="35676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fontScale="97000"/>
          </a:bodyPr>
          <a:p>
            <a:pPr>
              <a:lnSpc>
                <a:spcPct val="100000"/>
              </a:lnSpc>
              <a:buNone/>
            </a:pPr>
            <a:r>
              <a:rPr b="0" lang="en-US" sz="1800" spc="-1" strike="noStrike">
                <a:solidFill>
                  <a:srgbClr val="000000"/>
                </a:solidFill>
                <a:latin typeface="Calibri"/>
                <a:ea typeface="DejaVu Sans"/>
              </a:rPr>
              <a:t>https://vulkan-tutorial.com/Drawing_a_triangle/Setup/Base_code</a:t>
            </a:r>
            <a:endParaRPr b="0" lang="en-US" sz="1800" spc="-1" strike="noStrike">
              <a:latin typeface="Arial"/>
            </a:endParaRPr>
          </a:p>
        </p:txBody>
      </p:sp>
      <p:pic>
        <p:nvPicPr>
          <p:cNvPr id="63" name="" descr=""/>
          <p:cNvPicPr/>
          <p:nvPr/>
        </p:nvPicPr>
        <p:blipFill>
          <a:blip r:embed="rId1"/>
          <a:stretch/>
        </p:blipFill>
        <p:spPr>
          <a:xfrm>
            <a:off x="5029200" y="-291600"/>
            <a:ext cx="3897720" cy="6991200"/>
          </a:xfrm>
          <a:prstGeom prst="rect">
            <a:avLst/>
          </a:prstGeom>
          <a:ln w="0">
            <a:noFill/>
          </a:ln>
        </p:spPr>
      </p:pic>
      <p:sp>
        <p:nvSpPr>
          <p:cNvPr id="4" name="PlaceHolder 3"/>
          <p:cNvSpPr>
            <a:spLocks noGrp="1"/>
          </p:cNvSpPr>
          <p:nvPr>
            <p:ph type="sldNum" idx="2"/>
          </p:nvPr>
        </p:nvSpPr>
        <p:spPr/>
        <p:txBody>
          <a:bodyPr/>
          <a:p>
            <a:fld id="{19C2582D-B26A-47AC-AE02-8E38DDAF0628}" type="slidenum">
              <a:t>6</a:t>
            </a:fld>
          </a:p>
        </p:txBody>
      </p:sp>
      <p:sp>
        <p:nvSpPr>
          <p:cNvPr id="5" name="PlaceHolder 4"/>
          <p:cNvSpPr>
            <a:spLocks noGrp="1"/>
          </p:cNvSpPr>
          <p:nvPr>
            <p:ph type="dt" idx="3"/>
          </p:nvPr>
        </p:nvSpPr>
        <p:spPr/>
        <p:txBody>
          <a:bodyPr/>
          <a:p>
            <a:fld id="{EF6629C5-6138-4E3C-A3BB-26C9B9A75CE1}" type="datetime1">
              <a:rPr lang="en-US"/>
              <a:t>12/07/2022</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0" y="2130480"/>
            <a:ext cx="9140760" cy="1466640"/>
          </a:xfrm>
          <a:prstGeom prst="rect">
            <a:avLst/>
          </a:prstGeom>
          <a:gradFill rotWithShape="0">
            <a:gsLst>
              <a:gs pos="0">
                <a:srgbClr val="00afef"/>
              </a:gs>
              <a:gs pos="100000">
                <a:srgbClr val="00688e"/>
              </a:gs>
            </a:gsLst>
            <a:lin ang="8100000"/>
          </a:gradFill>
          <a:ln w="0">
            <a:noFill/>
          </a:ln>
        </p:spPr>
        <p:txBody>
          <a:bodyPr lIns="0" rIns="0" tIns="0" bIns="0" anchor="ctr">
            <a:normAutofit/>
          </a:bodyPr>
          <a:p>
            <a:pPr algn="ctr">
              <a:lnSpc>
                <a:spcPct val="100000"/>
              </a:lnSpc>
              <a:buNone/>
            </a:pPr>
            <a:r>
              <a:rPr b="1" lang="en-US" sz="6000" spc="-1" strike="noStrike">
                <a:solidFill>
                  <a:srgbClr val="ffff00"/>
                </a:solidFill>
                <a:latin typeface="Calibri"/>
              </a:rPr>
              <a:t>End</a:t>
            </a:r>
            <a:endParaRPr b="0" lang="en-US" sz="6000" spc="-1" strike="noStrike">
              <a:latin typeface="Arial"/>
            </a:endParaRPr>
          </a:p>
        </p:txBody>
      </p:sp>
      <p:sp>
        <p:nvSpPr>
          <p:cNvPr id="3" name="PlaceHolder 2"/>
          <p:cNvSpPr>
            <a:spLocks noGrp="1"/>
          </p:cNvSpPr>
          <p:nvPr>
            <p:ph type="sldNum" idx="2"/>
          </p:nvPr>
        </p:nvSpPr>
        <p:spPr/>
        <p:txBody>
          <a:bodyPr/>
          <a:p>
            <a:fld id="{D9596A4F-60E8-40CD-90DD-92353D031F40}" type="slidenum">
              <a:t>7</a:t>
            </a:fld>
          </a:p>
        </p:txBody>
      </p:sp>
      <p:sp>
        <p:nvSpPr>
          <p:cNvPr id="4" name="PlaceHolder 3"/>
          <p:cNvSpPr>
            <a:spLocks noGrp="1"/>
          </p:cNvSpPr>
          <p:nvPr>
            <p:ph type="dt" idx="3"/>
          </p:nvPr>
        </p:nvSpPr>
        <p:spPr/>
        <p:txBody>
          <a:bodyPr/>
          <a:p>
            <a:fld id="{493D8D14-A7F9-4B4D-BD08-2BD07C270173}" type="datetime1">
              <a:rPr lang="en-US"/>
              <a:t>12/07/2022</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4839</TotalTime>
  <Application>LibreOffice/7.3.6.2$Linux_X86_64 LibreOffice_project/30$Build-2</Application>
  <AppVersion>15.0000</AppVersion>
  <Words>1907</Words>
  <Paragraphs>289</Paragraphs>
  <Company>HOME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2018-09-28T16:40:41Z</dcterms:created>
  <dc:creator>USER</dc:creator>
  <dc:description/>
  <dc:language>en-US</dc:language>
  <cp:lastModifiedBy/>
  <dcterms:modified xsi:type="dcterms:W3CDTF">2022-12-07T18:45:12Z</dcterms:modified>
  <cp:revision>1250</cp:revision>
  <dc:subject/>
  <dc:title>Node JS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42</vt:i4>
  </property>
</Properties>
</file>