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398BA3-C91E-4132-8B3F-E32AB3FF19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2680A-129A-45E5-9657-7535231B8F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1816A-4C19-42F7-AFF2-9E949A0444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6A72FD-19E8-43A5-A6B4-2EC985A4C1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61577-99D5-4143-BDB7-C39F73E3A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D7D5B-B440-4F42-A6E0-54DDCC139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C7B3B-0F96-420A-8D0C-48253978C2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10D192-A68D-4C07-B76B-EA83E94DDC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96C6A5-DE8B-42D4-AE83-7BA4C914FE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2EB56-844F-4BC4-93DC-209694AAFF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94E93-8162-427A-9463-CB7F77A8E3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BF44C-3BB0-42C7-89C2-496882127B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2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94D59-D537-4B8E-8F2E-18BB5EA6FB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 Draw Triangle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756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640" cy="849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44376-9750-41C2-A80B-15DF1EE18218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C7C9621-DC68-41C7-A0B4-C8472539F2E7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001 Instance Creation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0640" cy="849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787B8-03B6-4A3E-AA9C-09AE05CE5A7C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E79768-95AD-4045-BE70-4552F0279B4D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005.2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341784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Instance.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標題 11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14640" y="2124360"/>
            <a:ext cx="3799440" cy="267552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886200" y="1371600"/>
            <a:ext cx="4804920" cy="4799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867A8-31DE-4EC4-88F6-1FF299057BDB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A6D074C-8687-456D-BD49-55D9AD658330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005.2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273204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Instance.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標題 1"/>
          <p:cNvSpPr/>
          <p:nvPr/>
        </p:nvSpPr>
        <p:spPr>
          <a:xfrm>
            <a:off x="0" y="76464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429000" y="1122120"/>
            <a:ext cx="5485680" cy="547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18326-70F9-4010-A64F-D684620E0C3B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023F26F-E980-4D92-A05C-A0F7DA0A2412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FF04B-3BE0-4EB5-93C6-9361FD0BA6D2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FD7F4A-B5E3-40C7-91EB-12809D0C36BA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2022-12-07T18:46:47Z</dcterms:modified>
  <cp:revision>1248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