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661B7D-1EBC-48DD-B7D9-7E6A8F0A16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83301E-700E-438C-B5FE-1ACF38B9DA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E7CFB6-1641-420B-9EDE-71CB61C66D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4AEBF8-AE84-427F-A818-5E48EC4A90A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52912D-F68D-4F96-8638-D64779FB01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D08EE5-B57F-4A6D-B795-48135E8DEC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B03707-2386-425C-B41B-BB2E9FD8FE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FCFC47-D3FB-40F8-BDE9-0EAD8A60C0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6B34C9-FF92-4D9D-A8E2-C8EA998CED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6729AA-9D25-4C9A-A7E4-A5DBFE2605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DFE3F0-458D-46CB-91C3-7DF82DE080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411029-4AC0-4D8A-AA19-A3E81F6D08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260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886F58-9236-4B8E-81D4-41EDD9DD7DE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1120" cy="14670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 Validation Layer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59640" y="4581000"/>
            <a:ext cx="6397920" cy="69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2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11000" cy="8499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FE7435-0F1D-49EA-9F76-61971A100F13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27E0E19-405D-46C7-BD37-0BD50561A40E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1120" cy="7617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 Validation Layer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447400" cy="27428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Validation Layer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Common operations in validation layers are: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Checking the values of parameters against the specification to detect misuse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Tracking creation and destruction of objects to find resource leaks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Checking thread safety by tracking the threads that calls originate from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Logging every call and its parameters to the standard output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Tracing Vulkan calls for profiling and replaying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6" name="標題 8"/>
          <p:cNvSpPr/>
          <p:nvPr/>
        </p:nvSpPr>
        <p:spPr>
          <a:xfrm>
            <a:off x="0" y="764640"/>
            <a:ext cx="9141120" cy="3571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B22EBF-CDC4-4EF3-B054-0303505803BD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D281423-6641-449F-8340-2C3CA1433B9A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41120" cy="7617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002 Validation Layer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447400" cy="4568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Validation Layer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標題 9"/>
          <p:cNvSpPr/>
          <p:nvPr/>
        </p:nvSpPr>
        <p:spPr>
          <a:xfrm>
            <a:off x="0" y="764640"/>
            <a:ext cx="9141120" cy="3571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685800" y="2057400"/>
            <a:ext cx="3885840" cy="438120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4572000" y="1811880"/>
            <a:ext cx="4272840" cy="4817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D50F32-DEF0-4B35-B25B-14C4BFEE67B2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8820DEC-8724-4363-9EF8-E1291F7F2AD7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1120" cy="1467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AD0E9A-35BD-450D-A0C8-FCB76D75C1A4}" type="slidenum">
              <a:t>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8187E37-853E-4756-B7E5-95328C550568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4839</TotalTime>
  <Application>LibreOffice/7.3.6.2$Linux_X86_64 LibreOffice_project/30$Build-2</Application>
  <AppVersion>15.0000</AppVersion>
  <Words>1907</Words>
  <Paragraphs>289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2022-12-07T18:50:16Z</dcterms:modified>
  <cp:revision>1248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42</vt:i4>
  </property>
</Properties>
</file>