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2" r:id="rId3"/>
    <p:sldId id="277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6" r:id="rId26"/>
    <p:sldId id="299" r:id="rId27"/>
    <p:sldId id="300" r:id="rId28"/>
    <p:sldId id="307" r:id="rId29"/>
    <p:sldId id="301" r:id="rId30"/>
    <p:sldId id="302" r:id="rId31"/>
    <p:sldId id="308" r:id="rId32"/>
    <p:sldId id="303" r:id="rId33"/>
    <p:sldId id="304" r:id="rId34"/>
    <p:sldId id="305" r:id="rId35"/>
    <p:sldId id="315" r:id="rId36"/>
    <p:sldId id="309" r:id="rId37"/>
    <p:sldId id="310" r:id="rId38"/>
    <p:sldId id="313" r:id="rId39"/>
    <p:sldId id="311" r:id="rId40"/>
    <p:sldId id="312" r:id="rId41"/>
    <p:sldId id="314" r:id="rId42"/>
    <p:sldId id="25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6806" autoAdjust="0"/>
  </p:normalViewPr>
  <p:slideViewPr>
    <p:cSldViewPr>
      <p:cViewPr varScale="1">
        <p:scale>
          <a:sx n="60" d="100"/>
          <a:sy n="60" d="100"/>
        </p:scale>
        <p:origin x="79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vulkan-drive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-truc/glm/release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ulkan.lunarg.com/sdk/hom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 Vulkan by Window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google vulkan logo">
            <a:extLst>
              <a:ext uri="{FF2B5EF4-FFF2-40B4-BE49-F238E27FC236}">
                <a16:creationId xmlns:a16="http://schemas.microsoft.com/office/drawing/2014/main" id="{66B4F2D5-D6A5-B2CD-5237-0A9D0C73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388843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If you receive an error message then ensure that your drivers are up-to-date, include the Vulkan runtime and that your graphics card is supported.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For NIVIDA Graphic Card support link: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hlinkClick r:id="rId2"/>
              </a:rPr>
              <a:t>https://developer.nvidia.com/vulkan-driver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D2D2D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There is another program in this directory that will be useful for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glslangValidator.exe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glslc.exe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programs will be used to compile shaders from the human-readable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GLSL (Graphic Library Shading Language)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to bytecode.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We'll cover this in depth in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shader modules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chapter.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Bin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also contains the binaries of the Vulkan loader and the validation layers, while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contains the libraries.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Lastly, there's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that contains the Vulkan headers.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Feel free to explore the other files, but we won't need them for this tutorial.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1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002.2 Windows: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788F8027-3B8C-7FC8-D29A-6ED91C49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224136" cy="6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0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002.2 Windows: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5087591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GLFW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As mentioned before, Vulkan by itself is a platform agnostic (self-recognized) API and does not include tools for creating a window to display the rendered results.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To benefit from the cross-platform advantages of Vulkan, we'll use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GLFW library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(Gra</a:t>
            </a:r>
            <a:r>
              <a:rPr lang="en-US" altLang="en-US" sz="1800" b="1" dirty="0">
                <a:solidFill>
                  <a:srgbClr val="2D2D2D"/>
                </a:solidFill>
              </a:rPr>
              <a:t>phic Library Framework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to create a window, which supports Windows, Linux and MacOS.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There are other libraries available for this purpose, like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SDL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(Simple DirecMedia Layer)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, but the advantage of GLFW is that it also abstracts away some of the other platform-specific things in Vulkan besides just window creation.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You can find the latest release of GLFW on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official website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(https://www.glfw.org/download.html).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We will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 be using the 64-bit binaries (but you can of course also choose to build in 32-bit mode).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In that case make sure to link with the Vulkan SDK binaries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Lib32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instead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After downloading it, extract the archive to a convenient location. I've chosen to create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in the Visual Studio directory under documents.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8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002.2 Windows: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3235797" cy="424847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GLFW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Here, we create Libraries and </a:t>
            </a:r>
            <a:r>
              <a:rPr lang="en-US" altLang="en-US" sz="1800" dirty="0">
                <a:solidFill>
                  <a:srgbClr val="2D2D2D"/>
                </a:solidFill>
              </a:rPr>
              <a:t>three library folders (glfw-xxx.bin.WIN64, glm) under Visual Studio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glfw-x.x.x.bin.WIN64 (Graphic Library Framework)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lm (Generalized Linear Model)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Note: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D2D2D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Vulkan SDK</a:t>
            </a:r>
            <a:r>
              <a:rPr lang="en-US" altLang="en-US" sz="1800" dirty="0">
                <a:solidFill>
                  <a:schemeClr val="tx1"/>
                </a:solidFill>
              </a:rPr>
              <a:t>: We keep the default installation by VulkanSDK in </a:t>
            </a:r>
            <a:r>
              <a:rPr lang="en-US" altLang="en-US" sz="1800" dirty="0">
                <a:solidFill>
                  <a:srgbClr val="2D2D2D"/>
                </a:solidFill>
              </a:rPr>
              <a:t>“C:/Vulkan SDK</a:t>
            </a:r>
            <a:r>
              <a:rPr lang="en-US" altLang="en-US" sz="1800" dirty="0">
                <a:solidFill>
                  <a:schemeClr val="tx1"/>
                </a:solidFill>
              </a:rPr>
              <a:t>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D27355-9E65-BE06-60BF-2E4C87C6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76200"/>
            <a:ext cx="5143500" cy="654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A494BB-3C5D-81A9-0059-454A42F8655B}"/>
              </a:ext>
            </a:extLst>
          </p:cNvPr>
          <p:cNvSpPr/>
          <p:nvPr/>
        </p:nvSpPr>
        <p:spPr>
          <a:xfrm>
            <a:off x="4013740" y="548680"/>
            <a:ext cx="2718500" cy="6147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002.3 Windows: GLM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3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002.3 Windows: GLM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494857" cy="496855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GLM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Unlike DirectX 12,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Vulkan does not include a library for linear algebra operations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, so we'll have to download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u="none" strike="noStrike" dirty="0">
                <a:solidFill>
                  <a:srgbClr val="A41E22"/>
                </a:solidFill>
                <a:effectLst/>
              </a:rPr>
              <a:t>GLM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 (Generalized Linear Model) is a nice library that is designed for use with graphics APIs and is also commonly used with OpenGL.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GLM is a header-only library, so just download the </a:t>
            </a:r>
            <a:r>
              <a:rPr lang="en-US" sz="1800" b="1" i="0" u="none" strike="noStrike" dirty="0">
                <a:solidFill>
                  <a:srgbClr val="A41E22"/>
                </a:solidFill>
                <a:effectLst/>
              </a:rPr>
              <a:t>latest version</a:t>
            </a:r>
            <a:r>
              <a:rPr lang="en-US" sz="1800" u="none" strike="noStrike" dirty="0">
                <a:solidFill>
                  <a:srgbClr val="2D2D2D"/>
                </a:solidFill>
              </a:rPr>
              <a:t> 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(</a:t>
            </a:r>
            <a:r>
              <a:rPr lang="en-US" sz="1800" b="0" i="0" dirty="0">
                <a:solidFill>
                  <a:srgbClr val="2D2D2D"/>
                </a:solidFill>
                <a:effectLst/>
                <a:hlinkClick r:id="rId2"/>
              </a:rPr>
              <a:t>https://github.com/g-truc/glm/releases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) and store it in a convenient location.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We have directory structure like the following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179B1-27E6-66F6-D253-E839F70D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-153169"/>
            <a:ext cx="5143500" cy="654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D72F8-2F2A-B5CE-9C1C-FA076DEF1F0E}"/>
              </a:ext>
            </a:extLst>
          </p:cNvPr>
          <p:cNvSpPr/>
          <p:nvPr/>
        </p:nvSpPr>
        <p:spPr>
          <a:xfrm>
            <a:off x="4547096" y="3458840"/>
            <a:ext cx="1753096" cy="2931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7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9597"/>
            <a:ext cx="8219257" cy="1584177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Now that you've installed all the dependencies, we can set up a basic Visual Studio project for Vulkan and write a little bit of code to make sure that everything works.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Start Visual Studio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Create a new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 and select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Windows Desktop Wizard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 by entering a name and pressing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4F94-5B6F-987F-2081-005B5C4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96952"/>
            <a:ext cx="5359150" cy="3599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605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9597"/>
            <a:ext cx="8219257" cy="101928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Enter project name: 02_Vulkan_Window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Click “Create”.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9BDA3-7E39-E68F-66FE-E9F8791E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04261"/>
            <a:ext cx="5364088" cy="35972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036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9597"/>
            <a:ext cx="8219257" cy="101928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Select “Console Application (.exe)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Select “Empty Project”.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599B8-0ECD-5860-DA0E-5BB6FD44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72" y="2416976"/>
            <a:ext cx="4853955" cy="43085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70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 Vulkan by Window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60"/>
            <a:ext cx="8241831" cy="3672408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Vulkan by </a:t>
            </a:r>
            <a:r>
              <a:rPr lang="en-US" sz="1800" b="1" dirty="0">
                <a:solidFill>
                  <a:schemeClr val="tx1"/>
                </a:solidFill>
              </a:rPr>
              <a:t>Window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Download/Install VulkanSDK (Vulkan SDK)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Download/install glfw (Graphic Library Framework)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Download/install glm (Generalized Linear Model)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Visual Studio configuration for include files for glm, glfw, VulkanSDK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Visual Studio configuration for link libraries for glfw and VulkanSDK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Visual Studio configuration for link defined symbolic libraries: vulkan_1.lib and glfw3.lib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Build/Compile Vulkan Project by Visual Studio,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8. Run Vulkan Project by Visual </a:t>
            </a:r>
            <a:r>
              <a:rPr lang="en-US" sz="1800" dirty="0" err="1">
                <a:solidFill>
                  <a:schemeClr val="tx1"/>
                </a:solidFill>
              </a:rPr>
              <a:t>Sutdio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3171255" cy="94727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Select View &gt; Solution Explorer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4355B-3967-CD21-13EF-40092B7D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53" y="98260"/>
            <a:ext cx="4705847" cy="29252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D8B2D-F5F4-9251-E31C-24D0083E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27" y="3379164"/>
            <a:ext cx="4705847" cy="32716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554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2995364" cy="111383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Click Source Files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MB Add &gt; New Item…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FF1E13-1AE2-F740-66E1-8B7E580C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43432"/>
            <a:ext cx="5791225" cy="40909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D1B634-3E40-FA73-165B-46D3AD0A8EB9}"/>
              </a:ext>
            </a:extLst>
          </p:cNvPr>
          <p:cNvSpPr/>
          <p:nvPr/>
        </p:nvSpPr>
        <p:spPr>
          <a:xfrm>
            <a:off x="5940152" y="4149080"/>
            <a:ext cx="2262833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7459860" cy="659242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C++ File and Click “Add”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F06E0-DEB0-9D3E-C1CA-18C33A48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44" y="2158404"/>
            <a:ext cx="6326714" cy="4438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726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8323956" cy="659242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Add C++ Code as below: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4578C-7136-80AA-3847-0AA1C438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86477"/>
            <a:ext cx="6948264" cy="44524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67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8323956" cy="659242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Project &gt; 02_Vulkan_Window Properties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EBD35-B729-FB2D-CCD7-EF759DA7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58101"/>
            <a:ext cx="5037559" cy="43808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86691-BF9F-A293-64E7-390980277319}"/>
              </a:ext>
            </a:extLst>
          </p:cNvPr>
          <p:cNvSpPr/>
          <p:nvPr/>
        </p:nvSpPr>
        <p:spPr>
          <a:xfrm>
            <a:off x="3635896" y="5996311"/>
            <a:ext cx="323735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002.5 Visual Studio: Add Include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1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2">
            <a:extLst>
              <a:ext uri="{FF2B5EF4-FFF2-40B4-BE49-F238E27FC236}">
                <a16:creationId xmlns:a16="http://schemas.microsoft.com/office/drawing/2014/main" id="{58A7415B-DD16-521D-54DE-FD2FFADAB59C}"/>
              </a:ext>
            </a:extLst>
          </p:cNvPr>
          <p:cNvSpPr txBox="1">
            <a:spLocks/>
          </p:cNvSpPr>
          <p:nvPr/>
        </p:nvSpPr>
        <p:spPr>
          <a:xfrm>
            <a:off x="208632" y="2209376"/>
            <a:ext cx="2409800" cy="2083720"/>
          </a:xfrm>
          <a:prstGeom prst="rect">
            <a:avLst/>
          </a:prstGeom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Platforms: All Platforms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3. Configuration Properties &gt; C/C++ &gt; General: Additional Include Directories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56" y="1329598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Include Files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Configuration: All Configurations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16475-F0D5-D31A-D134-DA6AEF6D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87907"/>
            <a:ext cx="6372200" cy="44369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002.5 Visual Studio: Add Include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86691-BF9F-A293-64E7-390980277319}"/>
              </a:ext>
            </a:extLst>
          </p:cNvPr>
          <p:cNvSpPr/>
          <p:nvPr/>
        </p:nvSpPr>
        <p:spPr>
          <a:xfrm>
            <a:off x="2699792" y="2376757"/>
            <a:ext cx="1800200" cy="332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49CBCD-20F4-20B7-BB1C-54B0811CD7D2}"/>
              </a:ext>
            </a:extLst>
          </p:cNvPr>
          <p:cNvSpPr/>
          <p:nvPr/>
        </p:nvSpPr>
        <p:spPr>
          <a:xfrm>
            <a:off x="2339752" y="2420888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360BA3-7144-E4F8-EDC1-9766A2F25032}"/>
              </a:ext>
            </a:extLst>
          </p:cNvPr>
          <p:cNvSpPr/>
          <p:nvPr/>
        </p:nvSpPr>
        <p:spPr>
          <a:xfrm>
            <a:off x="4901952" y="2398823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6C93-9BA4-422C-96C8-9A0CF9FD3097}"/>
              </a:ext>
            </a:extLst>
          </p:cNvPr>
          <p:cNvSpPr/>
          <p:nvPr/>
        </p:nvSpPr>
        <p:spPr>
          <a:xfrm>
            <a:off x="5180632" y="2376757"/>
            <a:ext cx="1800200" cy="332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03A80-A985-693B-CDCA-1BF8DAA850E9}"/>
              </a:ext>
            </a:extLst>
          </p:cNvPr>
          <p:cNvSpPr/>
          <p:nvPr/>
        </p:nvSpPr>
        <p:spPr>
          <a:xfrm>
            <a:off x="2771800" y="3335868"/>
            <a:ext cx="1305496" cy="5251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C2CE4E-51C0-EF01-C6E9-2B6E23CBFF86}"/>
              </a:ext>
            </a:extLst>
          </p:cNvPr>
          <p:cNvSpPr/>
          <p:nvPr/>
        </p:nvSpPr>
        <p:spPr>
          <a:xfrm>
            <a:off x="2411760" y="3380000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523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996397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Include Files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Add Include directory for Vulkan, GLFW, and GLM.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Note: Visual Studio cannot to see files. We must use file explorer to see all files.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002.5 Visual Studio: Add Include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1826-2D75-34B0-9C5B-099B466A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02" y="2384453"/>
            <a:ext cx="5946082" cy="43033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7D54999-1532-00AC-195F-E9BF8489A95D}"/>
              </a:ext>
            </a:extLst>
          </p:cNvPr>
          <p:cNvSpPr/>
          <p:nvPr/>
        </p:nvSpPr>
        <p:spPr>
          <a:xfrm>
            <a:off x="4645916" y="2820863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610A42-98C2-7995-A446-CD2335BC26A5}"/>
              </a:ext>
            </a:extLst>
          </p:cNvPr>
          <p:cNvSpPr/>
          <p:nvPr/>
        </p:nvSpPr>
        <p:spPr>
          <a:xfrm>
            <a:off x="6186131" y="2979184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58D28A-0B14-5702-31CF-334DCE9AAF74}"/>
              </a:ext>
            </a:extLst>
          </p:cNvPr>
          <p:cNvSpPr/>
          <p:nvPr/>
        </p:nvSpPr>
        <p:spPr>
          <a:xfrm>
            <a:off x="7452978" y="3170127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D8483B0C-BE35-F889-9083-C392B329E610}"/>
              </a:ext>
            </a:extLst>
          </p:cNvPr>
          <p:cNvSpPr txBox="1">
            <a:spLocks/>
          </p:cNvSpPr>
          <p:nvPr/>
        </p:nvSpPr>
        <p:spPr>
          <a:xfrm>
            <a:off x="243205" y="2422441"/>
            <a:ext cx="2264296" cy="392946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VulkanSDK: “Include” is uppercase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glm: glm name is lowercase. It is header file only. No “include” keyword is required.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3. glfw: The “include” is lowercase.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0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002.6 Visual Studio: Add General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35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</a:t>
            </a:r>
            <a:r>
              <a:rPr lang="en-US" sz="1800" b="1" dirty="0">
                <a:solidFill>
                  <a:srgbClr val="2D2D2D"/>
                </a:solidFill>
              </a:rPr>
              <a:t>General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Next, open the editor for libraries: Linker &gt; General : Additional Library Directories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002.6 Visual Studio: Add General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B2AF4-94CB-E9A2-68C9-A54F10E5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64" y="2072816"/>
            <a:ext cx="7272808" cy="42534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2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52D86725-83FB-9947-BC95-DE6F4E2A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0" y="3699105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1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</a:t>
            </a:r>
            <a:r>
              <a:rPr lang="en-US" sz="1800" b="1" dirty="0">
                <a:solidFill>
                  <a:srgbClr val="2D2D2D"/>
                </a:solidFill>
              </a:rPr>
              <a:t>General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Add libraries for VulkanSDK and glfw.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002.6 Visual Studio: Add General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52971-F9CF-9772-248A-771AADA0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94515"/>
            <a:ext cx="5704004" cy="4161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DACA00-A4E6-A9E5-26C3-61662E6CB1CD}"/>
              </a:ext>
            </a:extLst>
          </p:cNvPr>
          <p:cNvSpPr/>
          <p:nvPr/>
        </p:nvSpPr>
        <p:spPr>
          <a:xfrm>
            <a:off x="4628008" y="2635456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5198F4-BA14-3695-F6D9-489F367BF3E9}"/>
              </a:ext>
            </a:extLst>
          </p:cNvPr>
          <p:cNvSpPr/>
          <p:nvPr/>
        </p:nvSpPr>
        <p:spPr>
          <a:xfrm>
            <a:off x="7620000" y="2781960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13A8F6E-9B31-0DE9-1568-0558B174BB22}"/>
              </a:ext>
            </a:extLst>
          </p:cNvPr>
          <p:cNvSpPr txBox="1">
            <a:spLocks/>
          </p:cNvSpPr>
          <p:nvPr/>
        </p:nvSpPr>
        <p:spPr>
          <a:xfrm>
            <a:off x="155636" y="2232832"/>
            <a:ext cx="2976204" cy="412351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VulkanSDK: We select from “C:\VulkanSDK\</a:t>
            </a:r>
            <a:r>
              <a:rPr lang="en-US" altLang="en-US" sz="1800" dirty="0" err="1">
                <a:solidFill>
                  <a:srgbClr val="2D2D2D"/>
                </a:solidFill>
              </a:rPr>
              <a:t>x.x.xxx.x</a:t>
            </a:r>
            <a:r>
              <a:rPr lang="en-US" altLang="en-US" sz="1800" dirty="0">
                <a:solidFill>
                  <a:srgbClr val="2D2D2D"/>
                </a:solidFill>
              </a:rPr>
              <a:t>\Lib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glfw: We select from “Visual Studio\Libraries” with the latest version lib-vc2022.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We do not link glm library since glm have include files and have no library files.</a:t>
            </a:r>
          </a:p>
        </p:txBody>
      </p:sp>
    </p:spTree>
    <p:extLst>
      <p:ext uri="{BB962C8B-B14F-4D97-AF65-F5344CB8AC3E}">
        <p14:creationId xmlns:p14="http://schemas.microsoft.com/office/powerpoint/2010/main" val="4266805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002.7 Add Defined Symbols for Libraries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1455AE-169A-CC43-07E9-14D8D84A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59058"/>
            <a:ext cx="7950225" cy="2152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Defined Symbols for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Configuration Properties &gt; Input &gt; Additional Dependencies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Add Defined Symbols for Libraries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0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Defined Symbols for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Add: “vulkan-1.lib” and “glfw3.lib”.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Add Defined Symbols for Libraries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95998-60AC-14B6-754D-54073745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" y="2107527"/>
            <a:ext cx="6015037" cy="44313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BBF123-4DD9-24B3-3814-6FDBE4E0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0" y="-35441"/>
            <a:ext cx="4997976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0F9771-1993-BE01-7C34-3A9C2172314B}"/>
              </a:ext>
            </a:extLst>
          </p:cNvPr>
          <p:cNvSpPr/>
          <p:nvPr/>
        </p:nvSpPr>
        <p:spPr>
          <a:xfrm>
            <a:off x="5220072" y="3938974"/>
            <a:ext cx="994717" cy="265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B4D0D-A2AE-9BCF-61E5-D5D1A5F9B42D}"/>
              </a:ext>
            </a:extLst>
          </p:cNvPr>
          <p:cNvSpPr/>
          <p:nvPr/>
        </p:nvSpPr>
        <p:spPr>
          <a:xfrm>
            <a:off x="199752" y="2420888"/>
            <a:ext cx="6998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9F77F-B55A-0CA8-731D-6CB13DEA5CA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899592" y="2528900"/>
            <a:ext cx="4320480" cy="15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02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Defined Symbols for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Add: “vulkan-1.lib” and “glfw3.lib”.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Add Defined Symbols for Libraries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95998-60AC-14B6-754D-54073745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" y="2107527"/>
            <a:ext cx="6015037" cy="44313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FB4D0D-A2AE-9BCF-61E5-D5D1A5F9B42D}"/>
              </a:ext>
            </a:extLst>
          </p:cNvPr>
          <p:cNvSpPr/>
          <p:nvPr/>
        </p:nvSpPr>
        <p:spPr>
          <a:xfrm>
            <a:off x="199752" y="2573980"/>
            <a:ext cx="6998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EB7FE-C1EC-5522-83B1-5C34826E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48" y="4242795"/>
            <a:ext cx="7020272" cy="1854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F473D8-46C4-8031-0D9B-6DC2B7D81283}"/>
              </a:ext>
            </a:extLst>
          </p:cNvPr>
          <p:cNvSpPr/>
          <p:nvPr/>
        </p:nvSpPr>
        <p:spPr>
          <a:xfrm>
            <a:off x="4130649" y="5780937"/>
            <a:ext cx="994717" cy="265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D2800D-D37A-1476-C98C-71741D3D89A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99592" y="2681992"/>
            <a:ext cx="3728416" cy="309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2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4"/>
            <a:ext cx="8838752" cy="1656350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Defined Symbols for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The “vulkan-1.lib” and “glfw3.lib” contains the symbol definitions for external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If you remove them, then we have the below undefine symbol error messages when re-build project.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Add Defined Symbols for Libraries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737B2-0A15-98F9-1CC2-46E1485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2" y="3062701"/>
            <a:ext cx="5543600" cy="31677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8A666E-7876-C9B7-02EF-1798F45D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96" y="4396089"/>
            <a:ext cx="5172672" cy="20864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0400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002.8 Visual Studio: Build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02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Build &gt; Rebuild 02_Vulkan_Window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002.8 Visual Studio: Build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AFB587-0A02-5F82-99CE-C409DF0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5429"/>
            <a:ext cx="79914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3089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Compiled successfully.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002.8 Visual Studio: Build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67F5D-6CC5-8FA3-1E62-F2CFB388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74" y="2194515"/>
            <a:ext cx="5546452" cy="4364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1046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002.9 Visual Studio: Run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816426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Vulkan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We discuss Vulkan development under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We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 assume that we are suing Visual Studio to compile your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For complete C++17 support, </a:t>
            </a:r>
            <a:r>
              <a:rPr lang="en-US" sz="1800" dirty="0">
                <a:solidFill>
                  <a:srgbClr val="2D2D2D"/>
                </a:solidFill>
              </a:rPr>
              <a:t>we 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use VS (Visual Studio) 2017, 2019, or 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steps outlined below were written for VS 2017 and 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0" i="0" dirty="0">
              <a:solidFill>
                <a:srgbClr val="2D2D2D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most important component you'll need for developing Vulkan applications is the SDK.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It includes the headers, standard validation layers, debugging tools and a loader for the Vulkan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loader looks up the functions in the driver at runtime, similarly to GLEW for OpenGL.</a:t>
            </a:r>
            <a:endParaRPr lang="en-US" sz="1800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333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Debug &gt; Start Without Debugging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002.9 Visual Studio: Run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44318D-A01F-209D-8C2D-EE17DD9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15" y="2339009"/>
            <a:ext cx="6523285" cy="40173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7500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Output Window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002.9 Visual Studio: Run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C582E-96FC-DF01-7B3E-400E3B4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4515"/>
            <a:ext cx="5712296" cy="46053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2323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87445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SDK can be downloaded from </a:t>
            </a:r>
            <a:r>
              <a:rPr lang="en-US" sz="1800" b="1" i="0" u="none" strike="noStrike" dirty="0">
                <a:solidFill>
                  <a:srgbClr val="A41E22"/>
                </a:solidFill>
                <a:effectLst/>
              </a:rPr>
              <a:t>LunarG website</a:t>
            </a:r>
            <a:r>
              <a:rPr lang="en-US" sz="1800" b="1" u="none" strike="noStrike" dirty="0">
                <a:solidFill>
                  <a:srgbClr val="2D2D2D"/>
                </a:solidFill>
              </a:rPr>
              <a:t> </a:t>
            </a:r>
            <a:r>
              <a:rPr lang="en-US" sz="1800" u="none" strike="noStrike" dirty="0">
                <a:solidFill>
                  <a:srgbClr val="2D2D2D"/>
                </a:solidFill>
              </a:rPr>
              <a:t>as blow: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  <a:hlinkClick r:id="rId2"/>
              </a:rPr>
              <a:t>https://vulkan.lunarg.com/sdk/home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Users just need to download the SDK.</a:t>
            </a:r>
            <a:endParaRPr lang="en-US" sz="1800" b="0" i="0" dirty="0">
              <a:solidFill>
                <a:srgbClr val="2D2D2D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5E16C-95EF-9C84-9639-6CBE8745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43" y="2725688"/>
            <a:ext cx="6952430" cy="38001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DCCCF-83BE-AD3E-C3DB-EFDC289AB6D6}"/>
              </a:ext>
            </a:extLst>
          </p:cNvPr>
          <p:cNvSpPr/>
          <p:nvPr/>
        </p:nvSpPr>
        <p:spPr>
          <a:xfrm>
            <a:off x="3508338" y="5085184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0811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Most uses just need the Vulkan SDK and do not need the runtime install or binary zip.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82494-5E98-7B5A-2088-7B4C7B10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51732"/>
            <a:ext cx="53435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2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0811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Most uses just need the Vulkan SDK and do not need the runtime install or binary zip.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CD1DE-3FA8-25BD-F2F9-D867E996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43162"/>
            <a:ext cx="44958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B9043B-5B05-1556-3228-9DC32C3E4794}"/>
              </a:ext>
            </a:extLst>
          </p:cNvPr>
          <p:cNvSpPr/>
          <p:nvPr/>
        </p:nvSpPr>
        <p:spPr>
          <a:xfrm>
            <a:off x="3563888" y="3491716"/>
            <a:ext cx="257822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045FF-E273-02CC-CB70-80AA93DCD753}"/>
              </a:ext>
            </a:extLst>
          </p:cNvPr>
          <p:cNvSpPr txBox="1"/>
          <p:nvPr/>
        </p:nvSpPr>
        <p:spPr>
          <a:xfrm>
            <a:off x="6251984" y="3428999"/>
            <a:ext cx="25446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users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8B46C-823A-AC7B-8EB7-FA0E1C2D6124}"/>
              </a:ext>
            </a:extLst>
          </p:cNvPr>
          <p:cNvSpPr txBox="1"/>
          <p:nvPr/>
        </p:nvSpPr>
        <p:spPr>
          <a:xfrm>
            <a:off x="6251984" y="3947279"/>
            <a:ext cx="25446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users do not need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8AE6E-7D9C-EE82-C275-164AE258F478}"/>
              </a:ext>
            </a:extLst>
          </p:cNvPr>
          <p:cNvSpPr/>
          <p:nvPr/>
        </p:nvSpPr>
        <p:spPr>
          <a:xfrm>
            <a:off x="3563888" y="3861048"/>
            <a:ext cx="2578224" cy="5537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F0E100-BD53-3346-C77C-D49456C86694}"/>
              </a:ext>
            </a:extLst>
          </p:cNvPr>
          <p:cNvSpPr/>
          <p:nvPr/>
        </p:nvSpPr>
        <p:spPr>
          <a:xfrm>
            <a:off x="3203848" y="3491716"/>
            <a:ext cx="333400" cy="3693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0A94EC-B9C5-E5B4-0D1F-8ED4911E3732}"/>
              </a:ext>
            </a:extLst>
          </p:cNvPr>
          <p:cNvSpPr/>
          <p:nvPr/>
        </p:nvSpPr>
        <p:spPr>
          <a:xfrm>
            <a:off x="3230488" y="3981221"/>
            <a:ext cx="333400" cy="3693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85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96145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After the Vulkan </a:t>
            </a:r>
            <a:r>
              <a:rPr lang="en-US" sz="1800" dirty="0">
                <a:solidFill>
                  <a:srgbClr val="2D2D2D"/>
                </a:solidFill>
              </a:rPr>
              <a:t>SDK installed, By default, the VulkanSDK is install in the “C:/ VulkanSDK”.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In “C:/VulkanSDK/</a:t>
            </a:r>
            <a:r>
              <a:rPr lang="en-US" sz="1800" dirty="0" err="1">
                <a:solidFill>
                  <a:srgbClr val="2D2D2D"/>
                </a:solidFill>
              </a:rPr>
              <a:t>x.x.xx.x</a:t>
            </a:r>
            <a:r>
              <a:rPr lang="en-US" sz="1800" dirty="0">
                <a:solidFill>
                  <a:srgbClr val="2D2D2D"/>
                </a:solidFill>
              </a:rPr>
              <a:t>/Bin, double click vkcube.exe.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A6AB4-4279-66A2-346C-10DAE5F2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3" y="2798167"/>
            <a:ext cx="7862714" cy="2439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77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0811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You should get the following spinning “LunarG”.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This mean your installation is good.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A3C11-3388-3EA0-F013-25DF710F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420887"/>
            <a:ext cx="3979912" cy="4247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432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1907</Words>
  <Application>Microsoft Office PowerPoint</Application>
  <PresentationFormat>On-screen Show (4:3)</PresentationFormat>
  <Paragraphs>289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佈景主題</vt:lpstr>
      <vt:lpstr>003 Vulkan by Window Visual Studio</vt:lpstr>
      <vt:lpstr>003 Vulkan by Window Visual Studio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002.2 Windows: GLFW</vt:lpstr>
      <vt:lpstr>002.2 Windows: GLFW</vt:lpstr>
      <vt:lpstr>002.2 Windows: GLFW</vt:lpstr>
      <vt:lpstr>002.3 Windows: GLM</vt:lpstr>
      <vt:lpstr>002.3 Windows: GLM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002.5 Visual Studio: Add Include File</vt:lpstr>
      <vt:lpstr>002.5 Visual Studio: Add Include File</vt:lpstr>
      <vt:lpstr>002.5 Visual Studio: Add Include File</vt:lpstr>
      <vt:lpstr>002.6 Visual Studio: Add General Library</vt:lpstr>
      <vt:lpstr>002.6 Visual Studio: Add General Library</vt:lpstr>
      <vt:lpstr>002.6 Visual Studio: Add General Library</vt:lpstr>
      <vt:lpstr>002.7 Add Defined Symbols for Libraries</vt:lpstr>
      <vt:lpstr>002.7 Add Defined Symbols for Libraries</vt:lpstr>
      <vt:lpstr>002.7 Add Defined Symbols for Libraries</vt:lpstr>
      <vt:lpstr>002.7 Add Defined Symbols for Libraries</vt:lpstr>
      <vt:lpstr>002.7 Add Defined Symbols for Libraries</vt:lpstr>
      <vt:lpstr>002.8 Visual Studio: Build</vt:lpstr>
      <vt:lpstr>002.8 Visual Studio: Build</vt:lpstr>
      <vt:lpstr>002.8 Visual Studio: Build</vt:lpstr>
      <vt:lpstr>002.9 Visual Studio: Run</vt:lpstr>
      <vt:lpstr>002.9 Visual Studio: Run</vt:lpstr>
      <vt:lpstr>002.9 Visual Studio: Run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1162</cp:revision>
  <dcterms:created xsi:type="dcterms:W3CDTF">2018-09-28T16:40:41Z</dcterms:created>
  <dcterms:modified xsi:type="dcterms:W3CDTF">2022-10-15T04:07:13Z</dcterms:modified>
</cp:coreProperties>
</file>