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0.jpeg" ContentType="image/jpeg"/>
  <Override PartName="/ppt/media/image8.jpeg" ContentType="image/jpeg"/>
  <Override PartName="/ppt/media/image5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57451-EE30-450B-997D-6A64FACBF2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BDB1A-D4E7-4939-814A-514FBF055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46A4F-898C-4A3A-94EB-3E4D723203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79A6F-FFB6-4786-877D-3C3C9B1C50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9B7949-DAD5-41A5-9A82-42D71A9FC9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44993-6A7E-4E52-8419-8BC12E33F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D5997-5133-455F-82F6-0A2A84CE70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E17E6F-F89C-4DC6-8DE7-A60E88EFB0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AED63-CFD9-429C-B35E-7B681D1B7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BAEA9-AED6-4BE6-B3FD-777DA3DB0D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4BC87-52C4-4D33-BB5D-2E162FF332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96A2B-DDCC-4F19-9EAC-4FAE4A12E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B035D6-BA2A-436C-BD57-2F958DA01F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 Physical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6120" cy="6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59FF06-0CC7-4CE2-92B1-307652C940E3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F3E4CEF-689A-4462-BA96-91E154F7C36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96760" y="2514600"/>
            <a:ext cx="7399800" cy="33613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003.2 Check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183-189: Check for Queue Families for device.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7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057400" y="4114800"/>
            <a:ext cx="5257080" cy="11422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2EE6E4-A14A-42C0-9437-5C89617DACAB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731AABF-B575-441D-AE56-BBA420946CCB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003.3 Queue Family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7E845-1D25-4C93-B97E-48E1BE8EEBAC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A6B26DD-8EB0-4D49-983E-DE831FD4575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14400" y="2286000"/>
            <a:ext cx="7771320" cy="40485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003.3 Queue Family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91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190-214: Find graphics queue family.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QueueFamilyCount: We need at least one graphic Family.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1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057400" y="3200400"/>
            <a:ext cx="5942880" cy="6850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84CD0-F9D2-45A0-A87A-53CE283F1CA8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E866977-99D3-40BD-8BAC-C1B6D9C2279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003.4 Device and Queue Code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9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B2BF5-EA8F-4EC8-83E0-FA9CF13151EF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9CF825B-1B22-44A3-A622-A7402441517F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661824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main()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標題 11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0" y="2067120"/>
            <a:ext cx="6028200" cy="3189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139FDF-8DCB-4AC0-8CA4-198C972A7875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6D6A0D2-EB26-44E5-B7FE-E246F24676E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04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標題 12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483560" y="1828800"/>
            <a:ext cx="6288120" cy="469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E4354B-AB58-4745-89BA-0883EB2C540F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64CDA1F-23E6-4122-9BB6-55C713FFC5B3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04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6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5915160" cy="4992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461C8-5286-4460-88E1-3B683A8179E9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A99ABB4-1941-44FA-863C-5A6F44B4DF4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04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標題 17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28800" y="2057400"/>
            <a:ext cx="5686560" cy="4799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76039-9EB8-46AD-BC89-BBB715CF85C6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4A08CA9-FB8F-4175-81A0-A993B52B863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003.5 Result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7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02F8D-3494-4883-8D1E-30BD0165E680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6134774-9EF3-4708-9038-8D9AE3C17918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07000" y="2743200"/>
            <a:ext cx="5510520" cy="368820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003.5 Result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Result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Graphic Device Count = 2.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 Family = 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Indics of queue family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標題 9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15000" y="4644000"/>
            <a:ext cx="2971080" cy="13708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349D1-9306-4E27-B8B0-1234E677B677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174873E-7E5B-4D7B-9BE9-AEE05076AAA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 Physical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15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Physical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Device Check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Queue Family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0EB38-9FA7-4C47-866E-3D162629155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A9F68A9-06AC-4CF3-8F11-FD492CC85CBD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30C10-5B70-48D1-B0AE-40A7A265DC26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97CFC21-2E2F-4D6B-B817-C88885C02A6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1167F-D79E-4CFF-928B-2A3DF66E40E0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1514681-4A35-49FF-BA2A-69250BF0571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5942520" cy="33613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1828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 initializing the Vulkan library through a VkInstance, we need to select a graphics card.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can select any number of graphics cards and use them simultaneously, here, we only select the first graphics card.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add a function pickPhysicalDevice() call.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971800" y="4728600"/>
            <a:ext cx="2056680" cy="2278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A79CC-2C67-4239-B1E7-9A0BE05630ED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E7A2349-DF4A-4C68-996E-C38EF4B1BADD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2640" cy="30182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2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431800" y="4584240"/>
            <a:ext cx="4425480" cy="2278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CA740-F814-48DD-80B7-DC59EED37C68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217FD80-1DAE-4024-B324-3C9CB1D62283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2640" cy="301824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431800" y="4584240"/>
            <a:ext cx="4425480" cy="2278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58C0A-80D8-4AA7-9ABA-CEF42666BD83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9FCC1EB-65A8-4B4B-888E-E176EA8D9B0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158-167: Find how many graphics cards in your computer.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標題 4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8320" cy="467028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2514600" y="2743200"/>
            <a:ext cx="5257080" cy="15994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68B072-3E36-45CB-A35F-398FBBFB117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E1D452E-3491-4382-AF70-C5C91E1FDEF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320" cy="759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720" cy="685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168-181: find the device and set the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標題 5"/>
          <p:cNvSpPr/>
          <p:nvPr/>
        </p:nvSpPr>
        <p:spPr>
          <a:xfrm>
            <a:off x="0" y="764640"/>
            <a:ext cx="9139320" cy="355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8320" cy="467028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2743200" y="4114800"/>
            <a:ext cx="4571280" cy="18280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E7C4E-F859-40D9-BE32-4FA304618C1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D7488D9-96B7-4BF1-8A3B-E2DAFCC78891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320" cy="1465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003.2 Check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200" cy="848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FF0BF-8186-4B52-A1D7-131D8D287501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350596B-A918-4208-9D1A-F327CF46004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2022-12-10T19:26:56Z</dcterms:modified>
  <cp:revision>1302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