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jpeg" ContentType="image/jpeg"/>
  <Override PartName="/ppt/media/image11.jpeg" ContentType="image/jpeg"/>
  <Override PartName="/ppt/media/image13.png" ContentType="image/png"/>
  <Override PartName="/ppt/media/image7.png" ContentType="image/png"/>
  <Override PartName="/ppt/media/image12.png" ContentType="image/png"/>
  <Override PartName="/ppt/media/image8.jpeg" ContentType="image/jpe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F9F2BE-AE0B-4D1F-BF6E-562B91F3AA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91033-FD15-44BF-8743-3584B416A2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B68B3-DCD6-42CC-AC7E-393AB02C1D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1ACA6-BAB7-4E9F-8793-0C5E01FE7B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5C67C-BC4D-4715-BFDA-7C0A6E8A10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C3E6AE-63A7-451D-AF4F-55B9C18E0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2B153-8DA1-4FF3-836C-CBA48A4C21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89B0EA-757E-4DB6-ABDB-18F6C63E6B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8C2172-8170-43FA-9C45-9B16F24BD1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C4EB5-ECA0-4902-AD0B-8427A182B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F3E22-E75D-4942-A913-FA1AEDF97E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0C615-E514-40EA-965F-A6450A9A07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524A45-CAEF-4582-9121-7FFA6B458CB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 Logical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5760" cy="68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840" cy="84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74F752-A7D6-4C68-82FB-49A83921D4D8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695E0A5-34CB-417E-93C8-B7D42C0A18B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878920" y="2039400"/>
            <a:ext cx="5806080" cy="459000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Create Logical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6678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Logical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標題 3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3657600" y="3480840"/>
            <a:ext cx="4572000" cy="26913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502206-680B-4CBF-99A2-B2CF99BEC953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317FEAF-7714-4ACC-9523-33FFCE6A3C3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3240" y="2514600"/>
            <a:ext cx="8600760" cy="37047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Create Logical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6678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Destroy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標題 4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828800" y="3252240"/>
            <a:ext cx="4572000" cy="6339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03CC7-460B-490B-8ADF-9B52A7692B5B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7BCEBBC-65F0-414A-B0F3-AE6860D80BD1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Retrieve Queue Handle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840" cy="84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E78BC-A27D-4557-A40C-D934C72DE8C7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AC98429-CAF9-41FB-AE32-17B872044EC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8600760" cy="37047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Retrieve Queue Handle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6678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Declare Graphic Queue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5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600200" y="3729600"/>
            <a:ext cx="228600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7A4FFA-8C09-4FA1-9BBE-082FC6327CF0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76F771A-A250-4A55-9F5C-5829136A97EE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744920" y="1683720"/>
            <a:ext cx="6256080" cy="49456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Retrieve Queue Handle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7761960" cy="31212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Retrieve Graphic Queue Handle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標題 7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2743200" y="5943600"/>
            <a:ext cx="50292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A1C61-DCB8-48F3-8726-7245A0A7F0B1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5021539-A6A8-44C5-BFB3-B8670299F7E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E2573F-E314-4C84-AE99-D56DEF7BB316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7924076-34FA-423F-B0EF-809E3840894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4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g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v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Q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228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Logical Device and 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Introduction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Specify queue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Specify device feature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 Create logical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5. Retrieve queue handle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C3279B-CE91-4291-BC06-1BA765666634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9ECF384-BD34-43A3-BBF2-412CD62F28EA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Introduction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840" cy="84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7864F5-62D8-43B3-AEF7-7077D55ECD8D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8D9587F-71A6-431E-90A6-4E5829914E1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16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After selecting a physical device, we need to set up a logical device.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also need to specify the queues for the selected queue family.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You can create multiple logical devices from the same physical device.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標題 6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28800" y="2543400"/>
            <a:ext cx="6629400" cy="40860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2743200" y="3324240"/>
            <a:ext cx="1371600" cy="1767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2971800" y="5574240"/>
            <a:ext cx="1600200" cy="1767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08B692-6B6C-4762-89F3-D8467E8E734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8EF826B-F21D-4091-AB9D-EE43F771CD5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004.2 Specify Queue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6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840" cy="84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27C991-67C9-4F42-AC36-4538CF6549E9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F5ECE50-7180-4464-9DD0-5E43D9F3325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880720" y="2039400"/>
            <a:ext cx="5806080" cy="459000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004.2 Specify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6678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Specify Data Structure for Queue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specify the data structure for queue.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標題 1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657600" y="2566440"/>
            <a:ext cx="4114800" cy="10911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E343F-7EE0-4B60-A55D-E543FEB21F2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8A15130-A8BE-46B2-AAB1-E8576E12A36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4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.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3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p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f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y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v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F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r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3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840" cy="84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3356D0-947E-464D-9EFE-4C99E2CE3283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672E26-69CC-41D3-B906-5F83A120017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880720" y="2039400"/>
            <a:ext cx="5806080" cy="459000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960" cy="759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004.3 Specify Device Feature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360" cy="6678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Specify Device Feature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標題 2"/>
          <p:cNvSpPr/>
          <p:nvPr/>
        </p:nvSpPr>
        <p:spPr>
          <a:xfrm>
            <a:off x="0" y="764640"/>
            <a:ext cx="9138960" cy="354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3657600" y="3480840"/>
            <a:ext cx="4114800" cy="4053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FC936-7B9E-4FC3-ADB6-BE170F1CD63A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0BFE668-6174-4669-9F3F-053FD4D32F6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960" cy="1464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Create Logical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0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840" cy="84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C5237-D0B9-4098-BB86-AC2D0A43343D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E1BFCFB-28D2-4D3D-9CDF-21E1C766AF01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2022-12-10T19:51:44Z</dcterms:modified>
  <cp:revision>1316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