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29" r:id="rId3"/>
    <p:sldId id="421" r:id="rId4"/>
    <p:sldId id="430" r:id="rId5"/>
    <p:sldId id="422" r:id="rId6"/>
    <p:sldId id="423" r:id="rId7"/>
    <p:sldId id="424" r:id="rId8"/>
    <p:sldId id="431" r:id="rId9"/>
    <p:sldId id="425" r:id="rId10"/>
    <p:sldId id="432" r:id="rId11"/>
    <p:sldId id="426" r:id="rId12"/>
    <p:sldId id="427" r:id="rId13"/>
    <p:sldId id="428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34:51 So, here also the concept is simple we have the split up 12-bit tag 11-bit index and remaining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34:56 5 bit offset from the given address find out the set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34:59 And from the offset you come to know whether this particular words are been filled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35:03 the beginning of the offset or somewhere in between.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35:07 And once if it is full it is always going to the adjacent set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7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35:11 So, to conclude we know that for L1 cache set number 610, 611, 612 and 613.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35:19 These carry four words see we have total of four sets.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35:22 And so, your sixteen instructions are located in set number 610, 11, 12 and 13; each of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35:29 the set has four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35:30 And your data is located in set number 863 which has two of your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35:35 Even though it has four words only two words is relevant to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35:40 864 has six words and 865 has another two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35:44 So, eight words, eight data words of the belong into array A is located in set numbers 863,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35:49 864 and 865.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35:50 And for L2 cache we can see that it is set numbers 817 and 818 that are been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35:58 And sets 1967 and 1968 is with the unused or the one that are filled in the L2 cache.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336E1B-8149-A474-1480-99849C0CD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81652"/>
              </p:ext>
            </p:extLst>
          </p:nvPr>
        </p:nvGraphicFramePr>
        <p:xfrm>
          <a:off x="1475656" y="4005064"/>
          <a:ext cx="581025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10400" imgH="2685960" progId="PBrush">
                  <p:embed/>
                </p:oleObj>
              </mc:Choice>
              <mc:Fallback>
                <p:oleObj name="Bitmap Image" r:id="rId2" imgW="5810400" imgH="2685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4005064"/>
                        <a:ext cx="5810250" cy="2686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11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45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36:07 So, these problem give a comprehensive treatment on when you move data and instruction across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36:14 cache hierarchy; which are the set number that are getting affected.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36:17 So, the basic concept is simple.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36:19 Once you have the main memory addressability, you know: what is the number of bits in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36:25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36:26 Find out the number of sets in the cache with the equation cache size divided by block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36:32 into associativity.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36:33 Once you get the set numbers, you can find out what is the number of bits in the tag,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36:37 number of bits in the index and number of bits in the offset.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36:41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Once you get this from the given address whatever be the address the physical address that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36:45 given from the physical address, you go and extract the index bits.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36:50 That will tell you which of the set number is getting affected.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36:53 So, with this we are coming to the end of this tutorial also.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36:58 There was last tutorial which was floated on week number 2 which gave about primitive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37:05 concepts in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37:07 And this tutorial is giving a in depth treatment or optimization and the mapping in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37:14 There are many other problems that are also solved in part of the textbook.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37:19 </a:t>
            </a:r>
            <a:r>
              <a:rPr lang="en-US" sz="1200" b="1" i="0" dirty="0">
                <a:solidFill>
                  <a:srgbClr val="C00000"/>
                </a:solidFill>
                <a:effectLst/>
              </a:rPr>
              <a:t>All these problems you can get from the Hennessy and Patterson textbook of computer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37:24 This already mentioned in lecture 0 what is the text book that we are following.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i="0" dirty="0">
                <a:solidFill>
                  <a:srgbClr val="C00000"/>
                </a:solidFill>
                <a:effectLst/>
              </a:rPr>
              <a:t>37:29 Hennessy and Patterson textbook 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will help us in going through this concept of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37:35 Practice will familiarize with as many number of questions.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37:38 I hope the assignment questions that are posted on our course website.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37:43 It will give you some kind of an understanding about how to work with cache memories.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37:49 So, with respect to this course, the first component that is storage aspect cache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37:54 we have almost now covered into 4 weeks.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37:59 And I hope these tutorial sessions are really useful for you in understanding cache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38:04 concepts in depth.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38:06 We will see you in the next week with DRAM structures.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38:18 Thank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4.6 Problem 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2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4.6 Problem 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30:04 This is the data; you are going to bring 8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30:07 So, let us look into the data last 5 portion, F5F8.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30:14 F is 1111, 5 is 01 01, 1111, 8 is 1000.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30:24 Now let us try to extract these 10 bits.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30:31 These are 10 bits 1 10101 followed by 4 more ones.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30:38 And this indicates the value 863.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30:41 So, set number 863 can actually accommodate 4 words, but this is not starting from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30:48 beginning if you do the split up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B82F106-0E23-1E65-60C9-B67B0A55F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444286"/>
              </p:ext>
            </p:extLst>
          </p:nvPr>
        </p:nvGraphicFramePr>
        <p:xfrm>
          <a:off x="1907704" y="3861048"/>
          <a:ext cx="5483374" cy="280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67520" imgH="3619440" progId="PBrush">
                  <p:embed/>
                </p:oleObj>
              </mc:Choice>
              <mc:Fallback>
                <p:oleObj name="Bitmap Image" r:id="rId2" imgW="7067520" imgH="36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704" y="3861048"/>
                        <a:ext cx="5483374" cy="280819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76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4.6 Problem 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30:52 This is actually word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30:54 So, you have total of 4 words word 0, whose offset will be 00, these 2 bits, then 01 will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31:03 be word number 1, 10 is word number 2 and 11 is word number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31:07 So, since split up is like this; that means, in 863 even though I bring 4 words, only two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31:13 words, word number 3 and word number 4 is of my interest so, 863 have only two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31:20 864 will have next four words and 865 also I bring four words out of which it contains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31:29 my two more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ED183B-09B0-4187-A9EB-9C5071A0C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11027"/>
              </p:ext>
            </p:extLst>
          </p:nvPr>
        </p:nvGraphicFramePr>
        <p:xfrm>
          <a:off x="1331640" y="3212976"/>
          <a:ext cx="6265937" cy="311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58160" imgH="3505320" progId="PBrush">
                  <p:embed/>
                </p:oleObj>
              </mc:Choice>
              <mc:Fallback>
                <p:oleObj name="Bitmap Image" r:id="rId2" imgW="7058160" imgH="350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3212976"/>
                        <a:ext cx="6265937" cy="31118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7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4.6 Problem 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31:31 So, that data which is located from this address upon bringing to cache, it will occupy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31:38 number 863, 864 and 865.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31:40 So, these are the set numbers in the L1 cache that are filled upon bringing this instruction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31:48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31:49 So, the idea is simple once you get the split up of the L1 cache like tag, index and offset,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31:55 find out the index bit, find out what is the corresponding decimal value of this index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2D4958-8F49-F3D8-F3CC-2CD0085C3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06028"/>
              </p:ext>
            </p:extLst>
          </p:nvPr>
        </p:nvGraphicFramePr>
        <p:xfrm>
          <a:off x="1115616" y="3068960"/>
          <a:ext cx="714375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43840" imgH="3648240" progId="PBrush">
                  <p:embed/>
                </p:oleObj>
              </mc:Choice>
              <mc:Fallback>
                <p:oleObj name="Bitmap Image" r:id="rId2" imgW="7143840" imgH="364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068960"/>
                        <a:ext cx="7143750" cy="3648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2322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32:01 bit.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32:02 Here we have a 10-bit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32:03 So, go to that now let us see how will be solved for this L2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32:09 First let us write down what is the spilt up that is used in the case of an L2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32:16 So, we have a 12 bit tag and 11-bit index and a 5 bit offset that makes it total 28.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32:26 So, the same line like 8226620, if you write 6620 alone.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32:35 So, you have a 12-bit tag 6620, 01100110, 2 stands for 0 0 1 0 and this is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32:45 So, this is 8226620.h Now, I am going to extract my 11 bits.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32:55 So, this is the 11 bit that we are talking about.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340FD7-3575-A9D4-2F68-8F2D778CC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10045"/>
              </p:ext>
            </p:extLst>
          </p:nvPr>
        </p:nvGraphicFramePr>
        <p:xfrm>
          <a:off x="755576" y="3573016"/>
          <a:ext cx="70008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00920" imgH="2295360" progId="PBrush">
                  <p:embed/>
                </p:oleObj>
              </mc:Choice>
              <mc:Fallback>
                <p:oleObj name="Bitmap Image" r:id="rId2" imgW="7000920" imgH="2295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3573016"/>
                        <a:ext cx="7000875" cy="2295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17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33:04 So, 01100110001, and this value is 817.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33:11 Since the offset is fully 0, 817 can accommodate 8 words because, you going to see that your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33:18 L2 cache can accommodate 8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33:21 And 818 will accommodate the next 8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33:25 So, set number 817 and 818 of the L2 cache will occupy the 16 instruction words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33:33 is being given part of this program.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8E3F644-A146-7AFF-83FA-A70403215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908272"/>
              </p:ext>
            </p:extLst>
          </p:nvPr>
        </p:nvGraphicFramePr>
        <p:xfrm>
          <a:off x="1403648" y="4005064"/>
          <a:ext cx="552907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77240" imgH="3133800" progId="PBrush">
                  <p:embed/>
                </p:oleObj>
              </mc:Choice>
              <mc:Fallback>
                <p:oleObj name="Bitmap Image" r:id="rId2" imgW="7077240" imgH="3133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4005064"/>
                        <a:ext cx="5529076" cy="24482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AAEE450-D27F-C423-6710-F642ADDB6671}"/>
              </a:ext>
            </a:extLst>
          </p:cNvPr>
          <p:cNvSpPr txBox="1"/>
          <p:nvPr/>
        </p:nvSpPr>
        <p:spPr>
          <a:xfrm>
            <a:off x="4326372" y="5758965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8 words</a:t>
            </a:r>
          </a:p>
        </p:txBody>
      </p:sp>
    </p:spTree>
    <p:extLst>
      <p:ext uri="{BB962C8B-B14F-4D97-AF65-F5344CB8AC3E}">
        <p14:creationId xmlns:p14="http://schemas.microsoft.com/office/powerpoint/2010/main" val="394834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33:35 Now, if you look at the data portion the data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33:39 So, if you write F5F8F5, F is 1 1 1 1 and 8 is 1 0 0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33:51 Now we are going to extract 11 bits of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33:56 So, the 11-bit value is 1 1 1 1, 0 1 0 1, 1 1 1 this the numerical equivalent of this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46E6264-64C6-02C2-B113-4778A0878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32561"/>
              </p:ext>
            </p:extLst>
          </p:nvPr>
        </p:nvGraphicFramePr>
        <p:xfrm>
          <a:off x="1115616" y="2996952"/>
          <a:ext cx="71532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53200" imgH="3191040" progId="PBrush">
                  <p:embed/>
                </p:oleObj>
              </mc:Choice>
              <mc:Fallback>
                <p:oleObj name="Bitmap Image" r:id="rId2" imgW="7153200" imgH="3191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2996952"/>
                        <a:ext cx="7153275" cy="3190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2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Cache Memory Optimization (Part 3)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26642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Cache Memory Optimization (Part 3) (00:32/40:09)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34:07 is 1967.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34:08 So, set number 1967 can accommodate 8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34:13 Now, you see how many words can be stored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34:18 It is actually telling that this is belonging to word number 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34:22 So, only two words can be accommodated in this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34:25 Even though I bring 8 words only two words word number 6 and word number 7 belongs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34:32 this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34:33 So, the next one is 1968, that will bring another eight more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34:39 So, that contains your remaining six.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34:41 So, 1967 if will have two words of our program, and 1968 will have another six words of our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34:50 program.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A6EFBF-43C9-87C6-B1AB-09E3BD5D8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800798"/>
              </p:ext>
            </p:extLst>
          </p:nvPr>
        </p:nvGraphicFramePr>
        <p:xfrm>
          <a:off x="1691680" y="4000727"/>
          <a:ext cx="6126113" cy="283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34120" imgH="3305160" progId="PBrush">
                  <p:embed/>
                </p:oleObj>
              </mc:Choice>
              <mc:Fallback>
                <p:oleObj name="Bitmap Image" r:id="rId2" imgW="7134120" imgH="330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4000727"/>
                        <a:ext cx="6126113" cy="28381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73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1756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Bitmap Image</vt:lpstr>
      <vt:lpstr>4 Cache Memory Optimization (Part 3)</vt:lpstr>
      <vt:lpstr>4.6 Problem 6</vt:lpstr>
      <vt:lpstr>4.6 Problem 6</vt:lpstr>
      <vt:lpstr>4.6 Problem 6</vt:lpstr>
      <vt:lpstr>4.6 Problem 6</vt:lpstr>
      <vt:lpstr>4 Cache Memory Optimization (Part 3)</vt:lpstr>
      <vt:lpstr>4 Cache Memory Optimization (Part 3)</vt:lpstr>
      <vt:lpstr>4 Cache Memory Optimization (Part 3)</vt:lpstr>
      <vt:lpstr>4 Cache Memory Optimization (Part 3)</vt:lpstr>
      <vt:lpstr>4 Cache Memory Optimization (Part 3)</vt:lpstr>
      <vt:lpstr>4 Cache Memory Optimization (Part 3)</vt:lpstr>
      <vt:lpstr>4 Cache Memory Optimization (Part 3)</vt:lpstr>
      <vt:lpstr>4 Cache Memory Optimization (Part 3)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1459</cp:revision>
  <dcterms:created xsi:type="dcterms:W3CDTF">2018-09-28T16:40:41Z</dcterms:created>
  <dcterms:modified xsi:type="dcterms:W3CDTF">2022-09-10T20:16:38Z</dcterms:modified>
</cp:coreProperties>
</file>