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86" r:id="rId4"/>
    <p:sldId id="290" r:id="rId5"/>
    <p:sldId id="289" r:id="rId6"/>
    <p:sldId id="28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6" d="100"/>
          <a:sy n="96" d="100"/>
        </p:scale>
        <p:origin x="7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 Cache Optimization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Cache Optimization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Cache Optimization (00:45/50:44)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improve the performance of Cache Memory?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3.1 CPU vs. Memory Performance Gap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89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2.1 CPU vs. Memory Performance Gap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CPU vs. Memory Performance Gap (01:30/50:44)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0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2.2 CPU Pipeline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30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740EF53-0851-A95C-5812-18E1A95E0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62710"/>
              </p:ext>
            </p:extLst>
          </p:nvPr>
        </p:nvGraphicFramePr>
        <p:xfrm>
          <a:off x="539552" y="1772816"/>
          <a:ext cx="78486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48720" imgH="4152960" progId="PBrush">
                  <p:embed/>
                </p:oleObj>
              </mc:Choice>
              <mc:Fallback>
                <p:oleObj name="Bitmap Image" r:id="rId2" imgW="7848720" imgH="4152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7848600" cy="4152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2.2 CPU Pipeline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CPU Pipeline (2:33/50:44)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98F55-12EB-FFCD-818C-BBC86163381B}"/>
              </a:ext>
            </a:extLst>
          </p:cNvPr>
          <p:cNvSpPr txBox="1"/>
          <p:nvPr/>
        </p:nvSpPr>
        <p:spPr>
          <a:xfrm>
            <a:off x="3923928" y="5733256"/>
            <a:ext cx="4392488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To solve the imbalance problem between CPU and memory, the memory hierarchy has been proposed.</a:t>
            </a:r>
          </a:p>
          <a:p>
            <a:r>
              <a:rPr lang="en-US" sz="1200" dirty="0"/>
              <a:t>This is the instruction pipeline.</a:t>
            </a:r>
          </a:p>
        </p:txBody>
      </p:sp>
    </p:spTree>
    <p:extLst>
      <p:ext uri="{BB962C8B-B14F-4D97-AF65-F5344CB8AC3E}">
        <p14:creationId xmlns:p14="http://schemas.microsoft.com/office/powerpoint/2010/main" val="34751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129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Bitmap Image</vt:lpstr>
      <vt:lpstr>3 Cache Optimization</vt:lpstr>
      <vt:lpstr>3 Cache Optimization</vt:lpstr>
      <vt:lpstr>3.1 CPU vs. Memory Performance Gap</vt:lpstr>
      <vt:lpstr>2.1 CPU vs. Memory Performance Gap</vt:lpstr>
      <vt:lpstr>2.2 CPU Pipeline</vt:lpstr>
      <vt:lpstr>2.2 CPU Pipeline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1203</cp:revision>
  <dcterms:created xsi:type="dcterms:W3CDTF">2018-09-28T16:40:41Z</dcterms:created>
  <dcterms:modified xsi:type="dcterms:W3CDTF">2022-09-07T04:10:18Z</dcterms:modified>
</cp:coreProperties>
</file>