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01" r:id="rId3"/>
    <p:sldId id="408" r:id="rId4"/>
    <p:sldId id="402" r:id="rId5"/>
    <p:sldId id="403" r:id="rId6"/>
    <p:sldId id="409" r:id="rId7"/>
    <p:sldId id="404" r:id="rId8"/>
    <p:sldId id="405" r:id="rId9"/>
    <p:sldId id="406" r:id="rId10"/>
    <p:sldId id="410" r:id="rId11"/>
    <p:sldId id="407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4" d="100"/>
          <a:sy n="84" d="100"/>
        </p:scale>
        <p:origin x="111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II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30E7FA5-A908-15C1-C936-942529E04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702944"/>
              </p:ext>
            </p:extLst>
          </p:nvPr>
        </p:nvGraphicFramePr>
        <p:xfrm>
          <a:off x="1691680" y="3166960"/>
          <a:ext cx="5654055" cy="3108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734160" imgH="3733920" progId="PBrush">
                  <p:embed/>
                </p:oleObj>
              </mc:Choice>
              <mc:Fallback>
                <p:oleObj name="Bitmap Image" r:id="rId2" imgW="6734160" imgH="373392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30E7FA5-A908-15C1-C936-942529E04F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3166960"/>
                        <a:ext cx="5654055" cy="310892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II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Advanced Cache Optimization Technique II (Part 1) (00:32/17:43)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15:38 be visited. For example, you work on a for loop which ranges from 1 to 10. When you 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15:43 on iteration 1; looking at the pattern the compiler should be able to tell that this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15:47 particular code is going to iterate from 1 to 10.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15:51 So, the data which is required for second iteration is prefetched when the first iteration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15:56 is in progress. Similarly, the data for the nth iteration is going to be prefetched when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16:04 n minus 1th iteration is in progress. In that way compiler is going to help the hardware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16:12 by prefetching data and instructions that is needed in the near future.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44D0DC-7DFE-960A-BCCD-37DEBF1FCBFA}"/>
              </a:ext>
            </a:extLst>
          </p:cNvPr>
          <p:cNvSpPr/>
          <p:nvPr/>
        </p:nvSpPr>
        <p:spPr>
          <a:xfrm>
            <a:off x="1691680" y="5877272"/>
            <a:ext cx="532859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II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528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II (Part 1) (00:32/17:43)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16:17 So, we have learnt few of the advanced cache optimization techniques;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the first one we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16:25 learned today was about write </a:t>
            </a:r>
            <a:r>
              <a:rPr lang="en-US" sz="1400" b="1" i="0" dirty="0">
                <a:solidFill>
                  <a:srgbClr val="C00000"/>
                </a:solidFill>
                <a:effectLst/>
                <a:latin typeface="Inter"/>
              </a:rPr>
              <a:t>buffer merging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. Whenever a write merging occurs or whenever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16:30 there is a write occurs, we look into the write buffer where to see whether there 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16:36 an entry for the same block in the past which is not a completely written in. So, in those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16:41 cases your step merge the entries to form one block and then we have learned about hardware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16:47 prefetching.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We have learned about </a:t>
            </a:r>
            <a:r>
              <a:rPr lang="en-US" sz="1400" b="1" i="0" dirty="0">
                <a:solidFill>
                  <a:srgbClr val="C00000"/>
                </a:solidFill>
                <a:effectLst/>
                <a:latin typeface="Inter"/>
              </a:rPr>
              <a:t>compiler optimizations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where in loop interchange 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16:53 the blocking techniques are been applied in order to get performance and the last 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16:58 is compiler assisted prefetching. So, with this we complete our basic optimizations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17:06 and advanced optimizations in cache memory. We will now work out few of the problems related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17:13 to cache memory which will give you a better grip on the on the topics.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93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II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II (Part 1) (00:32/17:43)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rgbClr val="000000"/>
                </a:solidFill>
                <a:latin typeface="Inter"/>
              </a:rPr>
              <a:t>10:15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So, we may not be able to get exactly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10:17 value of x immediately, multiple times you have to do, but surely this blocking technique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10:23 is going to reduce the memory access time by effectively reducing the miss rate.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091ADA3-6A03-3772-5750-7C243A095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76101"/>
              </p:ext>
            </p:extLst>
          </p:nvPr>
        </p:nvGraphicFramePr>
        <p:xfrm>
          <a:off x="1835696" y="2492896"/>
          <a:ext cx="6410494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991200" imgH="3848040" progId="PBrush">
                  <p:embed/>
                </p:oleObj>
              </mc:Choice>
              <mc:Fallback>
                <p:oleObj name="Bitmap Image" r:id="rId2" imgW="6991200" imgH="3848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5696" y="2492896"/>
                        <a:ext cx="6410494" cy="352839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C308288-B22D-6CFB-1DE8-0FD0876E762A}"/>
              </a:ext>
            </a:extLst>
          </p:cNvPr>
          <p:cNvSpPr/>
          <p:nvPr/>
        </p:nvSpPr>
        <p:spPr>
          <a:xfrm>
            <a:off x="827584" y="1772816"/>
            <a:ext cx="70567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II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II (Part 1) (00:32/17:43)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10:30 Next optimization is known as hardware prefetching; the idea of prefetching means a block is brought to the cache memory before it is requested. When a block is requested we call it as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10:44 demanded block then the appropriate block is being brought into cache memory up on demand.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10:50 Can we have some mechanisms by which we could predict what is going to be the future demands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10:57 and then bring those blocks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"/>
              </a:rPr>
              <a:t>apriory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 such that whenever they are really needed; they are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AC4E54F-B4D9-8563-9ABF-E9459658A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36640"/>
              </p:ext>
            </p:extLst>
          </p:nvPr>
        </p:nvGraphicFramePr>
        <p:xfrm>
          <a:off x="1619672" y="3429000"/>
          <a:ext cx="57245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24360" imgH="1104840" progId="PBrush">
                  <p:embed/>
                </p:oleObj>
              </mc:Choice>
              <mc:Fallback>
                <p:oleObj name="Bitmap Image" r:id="rId2" imgW="5724360" imgH="110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672" y="3429000"/>
                        <a:ext cx="5724525" cy="11049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27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II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6642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II (Part 1) (00:32/17:43)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11:03 always available in the cache. The technique of bringing a block before it is demanded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11:10 is known as prefetching. So, when you do prefetching then we are trying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11:15 to improve the hits. You are trying to reduce miss rate as well as miss penalty. So, prefetch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11:24 items before processor request for them, what you do here? You fetch more blocks on a miss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11:31 you. Whenever there is a miss you bring the demanded block as well as a prefetch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11:37 So, how will you find out what is going to be a prefetch block?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11:41 We use prefetch engine or prefetch controller which looks into what is the pattern of memory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11:47 access; such that if there is an access to location l, we should be able to find out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11:54 l plus delta l, what is going to be the next location and prefetch that. And the most commonly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7AD2FB-78D7-204A-4B8D-E5619BF94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85496"/>
              </p:ext>
            </p:extLst>
          </p:nvPr>
        </p:nvGraphicFramePr>
        <p:xfrm>
          <a:off x="1331640" y="4077072"/>
          <a:ext cx="59245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24520" imgH="1933560" progId="PBrush">
                  <p:embed/>
                </p:oleObj>
              </mc:Choice>
              <mc:Fallback>
                <p:oleObj name="Bitmap Image" r:id="rId2" imgW="5924520" imgH="1933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4077072"/>
                        <a:ext cx="5924550" cy="19335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B0DC851-02F1-44FA-FB2A-765D49FBB5BD}"/>
              </a:ext>
            </a:extLst>
          </p:cNvPr>
          <p:cNvSpPr/>
          <p:nvPr/>
        </p:nvSpPr>
        <p:spPr>
          <a:xfrm>
            <a:off x="1403648" y="4581128"/>
            <a:ext cx="547260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AA2F80-E990-EAB3-3199-5E01071B7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8767"/>
              </p:ext>
            </p:extLst>
          </p:nvPr>
        </p:nvGraphicFramePr>
        <p:xfrm>
          <a:off x="3491880" y="3573016"/>
          <a:ext cx="4517157" cy="291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29280" imgH="3895560" progId="PBrush">
                  <p:embed/>
                </p:oleObj>
              </mc:Choice>
              <mc:Fallback>
                <p:oleObj name="Bitmap Image" r:id="rId2" imgW="6029280" imgH="3895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1880" y="3573016"/>
                        <a:ext cx="4517157" cy="291866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II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2322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Advanced Cache Optimization Technique II (Part 1) (00:32/17:43)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12:00 used method for prefetching is sequential prefetch; that means, if you bring block l,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12:05 then l plus 1 is also brought. Requested block is kept in I cache and the prefetch block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12:12 is kept in something known as stream buffer. So, stream buffer is an extra storage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12:18 this extra storage is going to keep the prefetch block. So, whenever you get an address you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12:25 search in the cache memory in the instruction cache; if it is not available then look into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12:31 the stream buffer this. This can be considered as an extended version of your cache, where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12:37 you are keeping few more blocks of data in the cache memory. If a missed block is 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12:45 stream buffer then it is not like a cache miss; you are effectively having a cache miss,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12:51 but with of a lower penalty.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130D04-BDD9-55CE-F3C1-7A397F2D5DB7}"/>
              </a:ext>
            </a:extLst>
          </p:cNvPr>
          <p:cNvSpPr/>
          <p:nvPr/>
        </p:nvSpPr>
        <p:spPr>
          <a:xfrm>
            <a:off x="3707904" y="4725144"/>
            <a:ext cx="439248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2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AA2F80-E990-EAB3-3199-5E01071B7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63480"/>
              </p:ext>
            </p:extLst>
          </p:nvPr>
        </p:nvGraphicFramePr>
        <p:xfrm>
          <a:off x="1907704" y="2420888"/>
          <a:ext cx="6294097" cy="406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29280" imgH="3895560" progId="PBrush">
                  <p:embed/>
                </p:oleObj>
              </mc:Choice>
              <mc:Fallback>
                <p:oleObj name="Bitmap Image" r:id="rId2" imgW="6029280" imgH="389556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5AA2F80-E990-EAB3-3199-5E01071B75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7704" y="2420888"/>
                        <a:ext cx="6294097" cy="406680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II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Advanced Cache Optimization Technique II (Part 1) (00:32/17:43)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12:51 So, what we have in the prefetcher is like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12:57 processing engine is going to have a history recorder and then there is an aggressiveness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13:04 module which will find it out how much you have to prefetch; from where to prefetch and how many blocks you have to prefetch.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135EB-939E-84B4-DEA5-4BD28D2590D5}"/>
              </a:ext>
            </a:extLst>
          </p:cNvPr>
          <p:cNvSpPr txBox="1"/>
          <p:nvPr/>
        </p:nvSpPr>
        <p:spPr>
          <a:xfrm>
            <a:off x="5364088" y="6021288"/>
            <a:ext cx="648072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History recorder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A99C61-55E6-34AC-8C97-E9D4D9B35468}"/>
              </a:ext>
            </a:extLst>
          </p:cNvPr>
          <p:cNvCxnSpPr>
            <a:cxnSpLocks/>
            <a:stCxn id="7" idx="1"/>
            <a:endCxn id="12" idx="2"/>
          </p:cNvCxnSpPr>
          <p:nvPr/>
        </p:nvCxnSpPr>
        <p:spPr>
          <a:xfrm flipH="1" flipV="1">
            <a:off x="4499992" y="5733256"/>
            <a:ext cx="864096" cy="4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23E1A-9E99-B3E4-00AB-81009CAE7FE2}"/>
              </a:ext>
            </a:extLst>
          </p:cNvPr>
          <p:cNvSpPr/>
          <p:nvPr/>
        </p:nvSpPr>
        <p:spPr>
          <a:xfrm>
            <a:off x="4211960" y="5445224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E95A9-86F1-FAD1-A6A8-A217695660F6}"/>
              </a:ext>
            </a:extLst>
          </p:cNvPr>
          <p:cNvSpPr txBox="1"/>
          <p:nvPr/>
        </p:nvSpPr>
        <p:spPr>
          <a:xfrm>
            <a:off x="5220072" y="5013176"/>
            <a:ext cx="158417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Aggressiveness </a:t>
            </a:r>
            <a:r>
              <a:rPr lang="en-US" sz="1000" dirty="0" err="1"/>
              <a:t>modle</a:t>
            </a:r>
            <a:endParaRPr lang="en-US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3DEA2E-9C2D-2BBD-23B6-3FA2CE684386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4932040" y="5136287"/>
            <a:ext cx="288032" cy="1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97DFBFB-A66F-6273-7A2A-DDCC67CB4AF1}"/>
              </a:ext>
            </a:extLst>
          </p:cNvPr>
          <p:cNvSpPr/>
          <p:nvPr/>
        </p:nvSpPr>
        <p:spPr>
          <a:xfrm>
            <a:off x="4283968" y="5157192"/>
            <a:ext cx="648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II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8803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II (Part 1) (00:32/17:43)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13:08 And based upon that request is given prefetch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13:13 request is given to memory and the prefetch data is brought back.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13:18 So, prefetching is a technique by which a block is been brought to cache memory in advance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13:23 such that when it is really demanded; that will be having its presence in the l one cache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13:29 or its near vicinity. So, we call that extra structure which will store the prefetch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13:35 is known as a stream buffer. We have seen that we could if you enable prefetching this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13:42 is somehow the benchmarks in SPEC 2000 suit, you could see that if you enable prefetching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13:49 the performance is improved across various benchmarks.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13:53 We can see that some of the applications like equake we are able to get performance close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13:59 to 1.9, where as some of the applications like fam 3D; we are getting only up to 1.18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1B5BDEE-1177-C747-98BB-F88CEB901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512249"/>
              </p:ext>
            </p:extLst>
          </p:nvPr>
        </p:nvGraphicFramePr>
        <p:xfrm>
          <a:off x="2791312" y="4221088"/>
          <a:ext cx="4724732" cy="26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8440" imgH="3933720" progId="PBrush">
                  <p:embed/>
                </p:oleObj>
              </mc:Choice>
              <mc:Fallback>
                <p:oleObj name="Bitmap Image" r:id="rId2" imgW="7048440" imgH="3933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91312" y="4221088"/>
                        <a:ext cx="4724732" cy="263691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28FAEFB-5482-35C0-D78F-D6D24CBB745D}"/>
              </a:ext>
            </a:extLst>
          </p:cNvPr>
          <p:cNvSpPr/>
          <p:nvPr/>
        </p:nvSpPr>
        <p:spPr>
          <a:xfrm>
            <a:off x="4932040" y="5653216"/>
            <a:ext cx="2664296" cy="1196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AB37D-9D04-FA1E-4E79-95B4FAE7590A}"/>
              </a:ext>
            </a:extLst>
          </p:cNvPr>
          <p:cNvSpPr/>
          <p:nvPr/>
        </p:nvSpPr>
        <p:spPr>
          <a:xfrm>
            <a:off x="827584" y="3573016"/>
            <a:ext cx="720080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II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096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II (Part 1) (00:32/17:43)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14:08 times. Even though they all are improving performance certain applications will benefit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14:13 greatly from prefetching. These are characteristics of the memory footprint, some applications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14:19 are prefetch friendly where as some of them may not be prefetch friendly.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14:23 What we discussed just now is a hardware prefetching the other one we are going to discuss is prefetching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14:30 with the help of compiler. So, compiler is going to introduce certain instructions which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14:35 will tell that these instructions are going to be needed or these memory addresses are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14:40 needed in the near future so that should be prefetched. So, certain prefetch instructions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14:47 are added in the compiler code. So, prefetching will give performance only if processor read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14:53 from caches and execute while prefetching is in progress.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14:56 So, we can have two types of prefetching; one is called the register prefetch where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4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B941F-8048-6D0E-110F-55657410C6C9}"/>
              </a:ext>
            </a:extLst>
          </p:cNvPr>
          <p:cNvSpPr/>
          <p:nvPr/>
        </p:nvSpPr>
        <p:spPr>
          <a:xfrm>
            <a:off x="755576" y="2276872"/>
            <a:ext cx="748883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3B908C0-F561-F7B3-3CAD-88A59E9F4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56152"/>
              </p:ext>
            </p:extLst>
          </p:nvPr>
        </p:nvGraphicFramePr>
        <p:xfrm>
          <a:off x="2555776" y="4311842"/>
          <a:ext cx="5370215" cy="254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10480" imgH="3228840" progId="PBrush">
                  <p:embed/>
                </p:oleObj>
              </mc:Choice>
              <mc:Fallback>
                <p:oleObj name="Bitmap Image" r:id="rId2" imgW="6810480" imgH="3228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5776" y="4311842"/>
                        <a:ext cx="5370215" cy="254615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FCEDFB5-75DA-9F83-E3D6-3645B9C1BED0}"/>
              </a:ext>
            </a:extLst>
          </p:cNvPr>
          <p:cNvSpPr/>
          <p:nvPr/>
        </p:nvSpPr>
        <p:spPr>
          <a:xfrm>
            <a:off x="2627784" y="4725144"/>
            <a:ext cx="5184576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30E7FA5-A908-15C1-C936-942529E04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829250"/>
              </p:ext>
            </p:extLst>
          </p:nvPr>
        </p:nvGraphicFramePr>
        <p:xfrm>
          <a:off x="3131840" y="3356992"/>
          <a:ext cx="5654055" cy="313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734160" imgH="3733920" progId="PBrush">
                  <p:embed/>
                </p:oleObj>
              </mc:Choice>
              <mc:Fallback>
                <p:oleObj name="Bitmap Image" r:id="rId2" imgW="6734160" imgH="3733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1840" y="3356992"/>
                        <a:ext cx="5654055" cy="313492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II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Advanced Cache Optimization Technique II (Part 1) (00:32/17:43)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15:01 you loads a data into register, the other one is called cache prefetch where you load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15:07 the data into cache. This is a costly affair the register prefetch because we have very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15:12 few registers when your prefetch an existing data that is kept in the register has to be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15:16 flushed out; in the case of cache prefetch we have to make sure that the cache is not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15:21 polluted. So, using loop unrolling and scheduling for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15:27 prefetch data of adjacent iterations; let say you are going to work on an iteration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15:31 of loop ; when you work with the first iteration you know that the second iteration will also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44D0DC-7DFE-960A-BCCD-37DEBF1FCBFA}"/>
              </a:ext>
            </a:extLst>
          </p:cNvPr>
          <p:cNvSpPr/>
          <p:nvPr/>
        </p:nvSpPr>
        <p:spPr>
          <a:xfrm>
            <a:off x="3131840" y="4797152"/>
            <a:ext cx="5328592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83B7E9-6E7C-15F5-B8BC-FD9C91C396D0}"/>
              </a:ext>
            </a:extLst>
          </p:cNvPr>
          <p:cNvSpPr/>
          <p:nvPr/>
        </p:nvSpPr>
        <p:spPr>
          <a:xfrm>
            <a:off x="4067944" y="1700808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1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</TotalTime>
  <Words>1641</Words>
  <Application>Microsoft Office PowerPoint</Application>
  <PresentationFormat>On-screen Show (4:3)</PresentationFormat>
  <Paragraphs>133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Wingdings</vt:lpstr>
      <vt:lpstr>Office 佈景主題</vt:lpstr>
      <vt:lpstr>Bitmap Image</vt:lpstr>
      <vt:lpstr>4 Adv Cache Optimization Technique II (Part 1)</vt:lpstr>
      <vt:lpstr>4 Adv Cache Optimization Technique II (Part 1)</vt:lpstr>
      <vt:lpstr>4 Adv Cache Optimization Technique II (Part 1)</vt:lpstr>
      <vt:lpstr>4 Adv Cache Optimization Technique II (Part 1)</vt:lpstr>
      <vt:lpstr>4 Adv Cache Optimization Technique II (Part 1)</vt:lpstr>
      <vt:lpstr>4 Adv Cache Optimization Technique II (Part 1)</vt:lpstr>
      <vt:lpstr>4 Adv Cache Optimization Technique II (Part 1)</vt:lpstr>
      <vt:lpstr>4 Adv Cache Optimization Technique II (Part 1)</vt:lpstr>
      <vt:lpstr>4 Adv Cache Optimization Technique II (Part 1)</vt:lpstr>
      <vt:lpstr>4 Adv Cache Optimization Technique II (Part 1)</vt:lpstr>
      <vt:lpstr>4 Adv Cache Optimization Technique II (Part 1)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1447</cp:revision>
  <dcterms:created xsi:type="dcterms:W3CDTF">2018-09-28T16:40:41Z</dcterms:created>
  <dcterms:modified xsi:type="dcterms:W3CDTF">2022-09-10T06:05:02Z</dcterms:modified>
</cp:coreProperties>
</file>