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5" r:id="rId18"/>
    <p:sldId id="259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81" d="100"/>
          <a:sy n="81" d="100"/>
        </p:scale>
        <p:origin x="763" y="-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hat is Hadoop? | IT PRO">
            <a:extLst>
              <a:ext uri="{FF2B5EF4-FFF2-40B4-BE49-F238E27FC236}">
                <a16:creationId xmlns:a16="http://schemas.microsoft.com/office/drawing/2014/main" id="{6138EAC4-78CC-EA37-1049-A4BE14C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77108"/>
            <a:ext cx="1576090" cy="8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(5:32/28:06)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capture and unstructured data and send to the destination, for example, HDFS.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we cannot analyze data in real-time.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Kafka comes in after Flume for data analysis in real-time.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 difference between Flume and Kafka.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is a point-to-point delivery. You give me the data, I dump it.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405614" y="559519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18305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264983" y="6115090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12039" y="3574801"/>
            <a:ext cx="2754830" cy="28546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all Flume does. Flume does not do anything more.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..and Flume does not store data anywhere.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..meaning that Flume will take the data from source, and then immediately push the data in destination.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264713" y="417364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33139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96754"/>
            <a:ext cx="331397" cy="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96754"/>
            <a:ext cx="331397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779639" y="5755877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41686" y="4296754"/>
            <a:ext cx="181194" cy="7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7022880" y="418162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7599853" y="4304737"/>
            <a:ext cx="503107" cy="1810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0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(5:58/28:06)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is our message queue in the Big Data world.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…meaning Kafka will be running in its own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…Kafka will run on its own cluster, like 30 machines, 40 machines,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will send the data to the Kafka.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is a cluster. Kafka can store the data, by default, Kafka can store the data for seven days.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405614" y="559519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18305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264983" y="6115090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12039" y="3574801"/>
            <a:ext cx="2754830" cy="26664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go to Kafka and get the data by publish or subscribe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Kafka store the data, so that multiple people can ask Kafka.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264713" y="417364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33139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96754"/>
            <a:ext cx="331397" cy="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96754"/>
            <a:ext cx="331397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779639" y="5755877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41686" y="4296754"/>
            <a:ext cx="181194" cy="7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7022880" y="418162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7599853" y="4304737"/>
            <a:ext cx="503107" cy="1810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4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(6:35/28:06)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is point-to-point.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gets the data at source and dumps the data in particular destination.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example, if Flume push the data to Kafka. Kafka can push the data to HDFS.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someone click on Facebook, the data is coming as XML immediately, the data comes to Flume, Flume read it, and push data to the Kafka.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data reach to Kafka, but we want to analyze the data in real time.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405614" y="559519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18305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264983" y="6115090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12039" y="3574801"/>
            <a:ext cx="2754830" cy="26664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where the Spark come into the picture.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something called Spark Streaming.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is a utility which analyzes real-time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264713" y="417364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33139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96754"/>
            <a:ext cx="331397" cy="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96754"/>
            <a:ext cx="331397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779639" y="5755877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41686" y="4296754"/>
            <a:ext cx="181194" cy="7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7022880" y="418162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7599853" y="4304737"/>
            <a:ext cx="503107" cy="1810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488047" y="3798393"/>
            <a:ext cx="108765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7269646" y="3963225"/>
            <a:ext cx="260122" cy="176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9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(7:28/28:06)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Kafka also directly get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very confusion. Both Flume and Kafka can directly get data from XML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advantage of Flume is rule-based. Rule-based means if we install Flume without disturbing the setup, I can hold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cannot pull the data; you must install at end of unstructured file (e.g., XML) and modify the existing second.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405614" y="559519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18305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264983" y="6115090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31397" y="3720465"/>
            <a:ext cx="2754830" cy="21209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is rule-based meaning if you install Flume here, it can start reading the data automatically.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not have to modify anything.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264713" y="417364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33139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96754"/>
            <a:ext cx="331397" cy="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96754"/>
            <a:ext cx="331397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779639" y="5755877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41686" y="4296754"/>
            <a:ext cx="181194" cy="7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7022880" y="4181626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7599853" y="4304737"/>
            <a:ext cx="503107" cy="1810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488047" y="3798393"/>
            <a:ext cx="108765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7269646" y="3963225"/>
            <a:ext cx="260122" cy="176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713E17-3AAB-CDCE-71FB-741E0DAC8901}"/>
              </a:ext>
            </a:extLst>
          </p:cNvPr>
          <p:cNvSpPr txBox="1"/>
          <p:nvPr/>
        </p:nvSpPr>
        <p:spPr>
          <a:xfrm>
            <a:off x="6287676" y="45429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5FDA3-FD1F-F064-53DF-FE34F7C8D111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 flipV="1">
            <a:off x="5933316" y="4396660"/>
            <a:ext cx="354360" cy="26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1BC5B9-289E-435B-0CC8-DD9F8BD26725}"/>
              </a:ext>
            </a:extLst>
          </p:cNvPr>
          <p:cNvSpPr txBox="1"/>
          <p:nvPr/>
        </p:nvSpPr>
        <p:spPr>
          <a:xfrm>
            <a:off x="7029224" y="4535962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E4D2FC-7159-2AAB-66AA-AFD985795DCA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6864649" y="4659073"/>
            <a:ext cx="164575" cy="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5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(8:05/28:06)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install Kafka directly, we also get the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…but we need something called a producer that must be installed at end of XML.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it is better to have Flume installed before Kafka.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will send one copy to HDFS and keep the original data and copy this into something called Spark Streaming.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is a library available in Spark.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405614" y="559519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18305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264983" y="6115090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12039" y="3574801"/>
            <a:ext cx="2754830" cy="17600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Sparking Streaming can do the real time Processing.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Someone click, the data will go to Spark Streaming.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264713" y="417364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33139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96754"/>
            <a:ext cx="331397" cy="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96754"/>
            <a:ext cx="331397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779639" y="5755877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841686" y="4295229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7027332" y="4172118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7604305" y="4295229"/>
            <a:ext cx="498655" cy="1819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7488047" y="3798393"/>
            <a:ext cx="108765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rot="5400000" flipH="1" flipV="1">
            <a:off x="7276626" y="3960697"/>
            <a:ext cx="250614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713E17-3AAB-CDCE-71FB-741E0DAC8901}"/>
              </a:ext>
            </a:extLst>
          </p:cNvPr>
          <p:cNvSpPr txBox="1"/>
          <p:nvPr/>
        </p:nvSpPr>
        <p:spPr>
          <a:xfrm>
            <a:off x="6287676" y="45429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5FDA3-FD1F-F064-53DF-FE34F7C8D111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flipH="1" flipV="1">
            <a:off x="5933316" y="4396660"/>
            <a:ext cx="354360" cy="26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A1BBCC-339A-61AC-A301-633CCA6617AE}"/>
              </a:ext>
            </a:extLst>
          </p:cNvPr>
          <p:cNvSpPr txBox="1"/>
          <p:nvPr/>
        </p:nvSpPr>
        <p:spPr>
          <a:xfrm>
            <a:off x="7027331" y="453137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9BC9AE-9B43-248A-1526-E55B4447D2FD}"/>
              </a:ext>
            </a:extLst>
          </p:cNvPr>
          <p:cNvCxnSpPr>
            <a:stCxn id="17" idx="3"/>
            <a:endCxn id="31" idx="1"/>
          </p:cNvCxnSpPr>
          <p:nvPr/>
        </p:nvCxnSpPr>
        <p:spPr>
          <a:xfrm flipV="1">
            <a:off x="6864649" y="4654484"/>
            <a:ext cx="162682" cy="1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(8:38/28:06)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 will process the data and send SMS (Short Message Service) or you can take an action whatever you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what are the other tools can do real time apart from Spark Streaming?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something call Flink or Storm as below diagram.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Spark Streaming, Flink, and Storm are real-time processing tools.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Flume gets the data, Flume get the date and push date to somewhere.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76943" y="4891508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090643" y="5373772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93422" y="5742229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061474" y="617076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74619" y="5844729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88039" y="4922367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49151" y="5283242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65630" y="5705886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89093" y="5743458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6913759" y="4282810"/>
            <a:ext cx="498655" cy="1819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368526" y="3688337"/>
            <a:ext cx="2958980" cy="15949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will not store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get the data from Flume and store it for you if you consume it.</a:t>
            </a:r>
          </a:p>
        </p:txBody>
      </p:sp>
    </p:spTree>
    <p:extLst>
      <p:ext uri="{BB962C8B-B14F-4D97-AF65-F5344CB8AC3E}">
        <p14:creationId xmlns:p14="http://schemas.microsoft.com/office/powerpoint/2010/main" val="53193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(9:09/28:06)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ICICI (Industrial Credit and Investment Corporation of India) bank, this was the architecture.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got the data from Flume and send it to Kafka.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One copy go to Spark Streaming for real-time processing.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One copy go to HDFS (Hadoop File System).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76943" y="4891508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090643" y="5373772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93422" y="5742229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061474" y="617076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74619" y="5844729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88039" y="4922367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49151" y="5283242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65630" y="5705886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89093" y="5743458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6913759" y="4282810"/>
            <a:ext cx="498655" cy="1819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368526" y="3688337"/>
            <a:ext cx="2958980" cy="26665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the data remain in Kafka if you want the data to stay in Kafka.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configure by default, the data to keep in Kafka for 7 days.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can configure the size of data, for example, 10 GB or 20 GB data.</a:t>
            </a:r>
          </a:p>
        </p:txBody>
      </p:sp>
    </p:spTree>
    <p:extLst>
      <p:ext uri="{BB962C8B-B14F-4D97-AF65-F5344CB8AC3E}">
        <p14:creationId xmlns:p14="http://schemas.microsoft.com/office/powerpoint/2010/main" val="275363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277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(9:29/28:06)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also can configure the size of data, for example, 10 GB or 20 GB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something called topics in Kafka where we can mention how long the data should stay in Kafka.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Kafka is a cluster and Flume is not a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is distributed point-to-point system for collecting, aggregating, and delivering.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3576943" y="4891508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090643" y="5373772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3593422" y="5742229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061474" y="617076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3874619" y="5844729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3688039" y="4922367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363174" y="4558166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363174" y="4261132"/>
            <a:ext cx="879595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363175" y="3966360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363176" y="3656944"/>
            <a:ext cx="87959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5715068" y="5582775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5449151" y="5283242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5465630" y="5705886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6574437" y="6102671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600557" y="3648753"/>
            <a:ext cx="70549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Cloudera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5574167" y="416122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flipH="1" flipV="1">
            <a:off x="5242770" y="3780055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 flipV="1">
            <a:off x="5242769" y="4089471"/>
            <a:ext cx="331398" cy="19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cxnSpLocks/>
            <a:stCxn id="7" idx="1"/>
            <a:endCxn id="21" idx="3"/>
          </p:cNvCxnSpPr>
          <p:nvPr/>
        </p:nvCxnSpPr>
        <p:spPr>
          <a:xfrm flipH="1">
            <a:off x="5242769" y="4284335"/>
            <a:ext cx="331398" cy="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>
            <a:off x="5242769" y="4284335"/>
            <a:ext cx="331398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089093" y="5743458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151140" y="4282810"/>
            <a:ext cx="185646" cy="1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95206C-ECCE-CA7F-F8D6-AEED2F4A08D9}"/>
              </a:ext>
            </a:extLst>
          </p:cNvPr>
          <p:cNvSpPr txBox="1"/>
          <p:nvPr/>
        </p:nvSpPr>
        <p:spPr>
          <a:xfrm>
            <a:off x="6336786" y="4159699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Kafka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EB36AF-6F03-4261-466E-19B6A24E6108}"/>
              </a:ext>
            </a:extLst>
          </p:cNvPr>
          <p:cNvCxnSpPr>
            <a:stCxn id="8" idx="3"/>
            <a:endCxn id="35" idx="0"/>
          </p:cNvCxnSpPr>
          <p:nvPr/>
        </p:nvCxnSpPr>
        <p:spPr>
          <a:xfrm>
            <a:off x="6913759" y="4282810"/>
            <a:ext cx="498655" cy="1819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2F5A12-54FB-45D5-ABAF-C683BA1BCB21}"/>
              </a:ext>
            </a:extLst>
          </p:cNvPr>
          <p:cNvSpPr txBox="1"/>
          <p:nvPr/>
        </p:nvSpPr>
        <p:spPr>
          <a:xfrm>
            <a:off x="6797501" y="3785975"/>
            <a:ext cx="190165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Spark Streaming | Flink | Storm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1DAA6C0-9F4A-B867-46DE-5B8C73A404E5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rot="5400000" flipH="1" flipV="1">
            <a:off x="6586081" y="3948279"/>
            <a:ext cx="250613" cy="172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副標題 2">
            <a:extLst>
              <a:ext uri="{FF2B5EF4-FFF2-40B4-BE49-F238E27FC236}">
                <a16:creationId xmlns:a16="http://schemas.microsoft.com/office/drawing/2014/main" id="{30924D15-7C24-EBCA-7CFC-C241B1373368}"/>
              </a:ext>
            </a:extLst>
          </p:cNvPr>
          <p:cNvSpPr txBox="1">
            <a:spLocks/>
          </p:cNvSpPr>
          <p:nvPr/>
        </p:nvSpPr>
        <p:spPr>
          <a:xfrm>
            <a:off x="368526" y="3688337"/>
            <a:ext cx="2958980" cy="11160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can send data to Sparking Streaming. Then, HDFS will not receive the data.</a:t>
            </a:r>
          </a:p>
        </p:txBody>
      </p:sp>
    </p:spTree>
    <p:extLst>
      <p:ext uri="{BB962C8B-B14F-4D97-AF65-F5344CB8AC3E}">
        <p14:creationId xmlns:p14="http://schemas.microsoft.com/office/powerpoint/2010/main" val="91018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8"/>
            <a:ext cx="8289043" cy="223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(00:50/28:06)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two types of Virtual Machine: Hyper-v and VMware.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have HDFS (Hadoop File System) as below diagram.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world of Hadoop, we never (very rarely) do ETL (Extract, Transform, and Load).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Why?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ETL means we are reading the data, transforming the data, and dumping the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4FE54-BD5A-2A0C-B1A3-DE7367575887}"/>
              </a:ext>
            </a:extLst>
          </p:cNvPr>
          <p:cNvSpPr txBox="1"/>
          <p:nvPr/>
        </p:nvSpPr>
        <p:spPr>
          <a:xfrm>
            <a:off x="6283777" y="3707450"/>
            <a:ext cx="5769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ETL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634238" y="5029572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ETL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>
            <a:off x="6139697" y="5152683"/>
            <a:ext cx="494541" cy="14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152683"/>
            <a:ext cx="478062" cy="97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CD86EE-4DFF-7A66-0C7F-815F89DB8C97}"/>
              </a:ext>
            </a:extLst>
          </p:cNvPr>
          <p:cNvCxnSpPr>
            <a:stCxn id="27" idx="1"/>
            <a:endCxn id="23" idx="3"/>
          </p:cNvCxnSpPr>
          <p:nvPr/>
        </p:nvCxnSpPr>
        <p:spPr>
          <a:xfrm flipH="1" flipV="1">
            <a:off x="5933316" y="3792474"/>
            <a:ext cx="700922" cy="136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4FEE4D-CBBC-2046-63B5-90BC17D6D9B3}"/>
              </a:ext>
            </a:extLst>
          </p:cNvPr>
          <p:cNvCxnSpPr>
            <a:stCxn id="27" idx="1"/>
            <a:endCxn id="22" idx="3"/>
          </p:cNvCxnSpPr>
          <p:nvPr/>
        </p:nvCxnSpPr>
        <p:spPr>
          <a:xfrm flipH="1" flipV="1">
            <a:off x="5933316" y="4101889"/>
            <a:ext cx="700922" cy="105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FB2A9-2C0E-4BB1-AD53-09329D9D58C3}"/>
              </a:ext>
            </a:extLst>
          </p:cNvPr>
          <p:cNvCxnSpPr>
            <a:stCxn id="27" idx="1"/>
            <a:endCxn id="21" idx="3"/>
          </p:cNvCxnSpPr>
          <p:nvPr/>
        </p:nvCxnSpPr>
        <p:spPr>
          <a:xfrm flipH="1" flipV="1">
            <a:off x="5933316" y="4396660"/>
            <a:ext cx="700922" cy="75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F77F2-6232-76AE-7615-3C84D886ABB3}"/>
              </a:ext>
            </a:extLst>
          </p:cNvPr>
          <p:cNvCxnSpPr>
            <a:stCxn id="27" idx="1"/>
            <a:endCxn id="20" idx="3"/>
          </p:cNvCxnSpPr>
          <p:nvPr/>
        </p:nvCxnSpPr>
        <p:spPr>
          <a:xfrm flipH="1" flipV="1">
            <a:off x="5933316" y="4693696"/>
            <a:ext cx="700922" cy="45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033420" y="6118112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33038" y="3576467"/>
            <a:ext cx="2698356" cy="14531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have big data, transforming the data on the fly is very difficult (very time consuming).</a:t>
            </a:r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8"/>
            <a:ext cx="8289043" cy="223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(1:01/28:06)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world of Hadoop, what we do is something called ELT (Extract, Load, and Transform) instead of ETL (Extract, Transform, and Load).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thing is extraction, how do we get the data into a Hadoop system?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multiple tools: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if we have structured data, for example, Oracle or MySQL, these are all structured data which understand SQL.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4FE54-BD5A-2A0C-B1A3-DE7367575887}"/>
              </a:ext>
            </a:extLst>
          </p:cNvPr>
          <p:cNvSpPr txBox="1"/>
          <p:nvPr/>
        </p:nvSpPr>
        <p:spPr>
          <a:xfrm>
            <a:off x="6283777" y="3707450"/>
            <a:ext cx="5769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ETL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564803" y="560633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425106" cy="44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42483"/>
            <a:ext cx="408627" cy="38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CD86EE-4DFF-7A66-0C7F-815F89DB8C97}"/>
              </a:ext>
            </a:extLst>
          </p:cNvPr>
          <p:cNvCxnSpPr>
            <a:cxnSpLocks/>
            <a:stCxn id="44" idx="1"/>
            <a:endCxn id="23" idx="3"/>
          </p:cNvCxnSpPr>
          <p:nvPr/>
        </p:nvCxnSpPr>
        <p:spPr>
          <a:xfrm flipH="1" flipV="1">
            <a:off x="5933316" y="3792474"/>
            <a:ext cx="595223" cy="127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4FEE4D-CBBC-2046-63B5-90BC17D6D9B3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 flipV="1">
            <a:off x="5933316" y="4101889"/>
            <a:ext cx="595223" cy="96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FB2A9-2C0E-4BB1-AD53-09329D9D58C3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flipH="1" flipV="1">
            <a:off x="5933316" y="4396660"/>
            <a:ext cx="595223" cy="6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EF77F2-6232-76AE-7615-3C84D886ABB3}"/>
              </a:ext>
            </a:extLst>
          </p:cNvPr>
          <p:cNvCxnSpPr>
            <a:cxnSpLocks/>
            <a:stCxn id="44" idx="1"/>
            <a:endCxn id="20" idx="3"/>
          </p:cNvCxnSpPr>
          <p:nvPr/>
        </p:nvCxnSpPr>
        <p:spPr>
          <a:xfrm flipH="1" flipV="1">
            <a:off x="5933316" y="4693696"/>
            <a:ext cx="595223" cy="37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033420" y="6118112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33038" y="3576467"/>
            <a:ext cx="2698356" cy="23728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 tool called Sqoop (stand for SQL for Hadoop).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is part of Hadoop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is used to transfer the SQL data to Hadoop system.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EBCCC8-8711-384E-B4B8-0444228A23BF}"/>
              </a:ext>
            </a:extLst>
          </p:cNvPr>
          <p:cNvSpPr txBox="1"/>
          <p:nvPr/>
        </p:nvSpPr>
        <p:spPr>
          <a:xfrm>
            <a:off x="6528539" y="4946951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</p:spTree>
    <p:extLst>
      <p:ext uri="{BB962C8B-B14F-4D97-AF65-F5344CB8AC3E}">
        <p14:creationId xmlns:p14="http://schemas.microsoft.com/office/powerpoint/2010/main" val="129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8"/>
            <a:ext cx="8289043" cy="223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(1:30/28:06)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world of Hadoop, what we do is something called ELT (Extract, Load, and Transform) instead of ETL (Extract, Transform, and Load).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thing is extraction, how do we get the data into a Hadoop system?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multiple tools: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if we have structured data, for example, Oracle or MySQL, these are all structured data which understand SQL.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4FE54-BD5A-2A0C-B1A3-DE7367575887}"/>
              </a:ext>
            </a:extLst>
          </p:cNvPr>
          <p:cNvSpPr txBox="1"/>
          <p:nvPr/>
        </p:nvSpPr>
        <p:spPr>
          <a:xfrm>
            <a:off x="6283777" y="3707450"/>
            <a:ext cx="5769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ETL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564803" y="560633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425106" cy="44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42483"/>
            <a:ext cx="408627" cy="38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033420" y="6118112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33038" y="3576467"/>
            <a:ext cx="2698356" cy="23728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a tool called Sqoop (stand for SQL for Hadoop).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is part of Hadoop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is used to transfer the SQL data to Hadoop system.</a:t>
            </a:r>
          </a:p>
        </p:txBody>
      </p:sp>
    </p:spTree>
    <p:extLst>
      <p:ext uri="{BB962C8B-B14F-4D97-AF65-F5344CB8AC3E}">
        <p14:creationId xmlns:p14="http://schemas.microsoft.com/office/powerpoint/2010/main" val="328334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8"/>
            <a:ext cx="8289043" cy="20372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(2:01/28:06)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takes SQL data from Oracle and MySQL into Hadoop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cannot take flat file, JSON, or XML file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only understand the SQL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Sqoop is Apache lightweight tool which called Oracle CDC (Change Data Capture) to get the changes of data in Oracle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4FE54-BD5A-2A0C-B1A3-DE7367575887}"/>
              </a:ext>
            </a:extLst>
          </p:cNvPr>
          <p:cNvSpPr txBox="1"/>
          <p:nvPr/>
        </p:nvSpPr>
        <p:spPr>
          <a:xfrm>
            <a:off x="6283777" y="3707450"/>
            <a:ext cx="5769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ETL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564803" y="560633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425106" cy="44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42483"/>
            <a:ext cx="408627" cy="38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033420" y="6118112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42481" y="3671087"/>
            <a:ext cx="2768204" cy="26852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Oracle database does not allow program to touch, change, or transform the Oracle database directly.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Oracle database has a solution called GoldenGate for data transform. </a:t>
            </a:r>
          </a:p>
        </p:txBody>
      </p:sp>
    </p:spTree>
    <p:extLst>
      <p:ext uri="{BB962C8B-B14F-4D97-AF65-F5344CB8AC3E}">
        <p14:creationId xmlns:p14="http://schemas.microsoft.com/office/powerpoint/2010/main" val="8101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328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(3:18/28:06)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Oracle database, the data transformed is called CDC (Change Data Capture).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CDC will give you the change of original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Oracle CDC (Change Data Capture) will capture only the changes in the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Oracle CDC API, we can write the Java code and get the updates and dumped into the HDFS (Hadoop File System).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4FE54-BD5A-2A0C-B1A3-DE7367575887}"/>
              </a:ext>
            </a:extLst>
          </p:cNvPr>
          <p:cNvSpPr txBox="1"/>
          <p:nvPr/>
        </p:nvSpPr>
        <p:spPr>
          <a:xfrm>
            <a:off x="6283777" y="3707450"/>
            <a:ext cx="576973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ETL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564803" y="560633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425106" cy="44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42483"/>
            <a:ext cx="408627" cy="38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033420" y="6118112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76805" y="3745298"/>
            <a:ext cx="2698356" cy="23286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Oracle GoldenGate is the product for CDC API which Sqoop called.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Anyway, We use Apache Sqoop to get Data in Oracle Database. </a:t>
            </a:r>
          </a:p>
        </p:txBody>
      </p:sp>
    </p:spTree>
    <p:extLst>
      <p:ext uri="{BB962C8B-B14F-4D97-AF65-F5344CB8AC3E}">
        <p14:creationId xmlns:p14="http://schemas.microsoft.com/office/powerpoint/2010/main" val="24752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328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(3:48/28:06)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is no doubt for Sqoop for SQL database (MySQL and Oracle).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about the any other data, such as, XML, JSON, Flat file, etc.?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to get the other type, there are multiple ways we can get.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of the most popular way is to use a tool called Apache Flume.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Flume is a point-to-point delivery tool.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Flume does is to take the data from source and give to the destination.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564803" y="560633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425106" cy="44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42483"/>
            <a:ext cx="408627" cy="38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033420" y="6118112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76805" y="3745298"/>
            <a:ext cx="2698356" cy="15503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Normally, Flume is used for unstructured data, for example, in a folder,  we get all the JSON data or flat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439704" y="4122858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506388" cy="45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506388" cy="14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45969"/>
            <a:ext cx="506388" cy="15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45969"/>
            <a:ext cx="506388" cy="44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1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3286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(4:20/28:06)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 Flume agent.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Flume agent will keep on polling that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Whenever there is a new data, the Flume agent will read it and send it to HDFS (Hadoop File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what Flume does.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Flume has two functions: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405614" y="559519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18305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264983" y="6115090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76805" y="3745299"/>
            <a:ext cx="2698356" cy="17719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function is to read the data from file folder.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function is to send the data to Hadoop.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264713" y="417364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33139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96754"/>
            <a:ext cx="331397" cy="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96754"/>
            <a:ext cx="331397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779639" y="5755877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6841686" y="4296754"/>
            <a:ext cx="423297" cy="1944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2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Hadoop Ecosystem: 01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0331" y="1268757"/>
            <a:ext cx="8289043" cy="24084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Hadoop Ecosystem: 01 (5:00/28:06)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Flume capture some data, some data was generated in the form of JSON in Social Media.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user click their products, they wanted to send an SMS (Short Message Service) in real-time.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So, this JSON data will keep on coming. We keep on getting it and Flume can directly dump into HDFS (Hadoop File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But this is useless for us.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https://www.youtube.com/watch?v=LiTYA4WBJgE&amp;list=PLlgLmuG_KgbasW0lpInSAIxYd2vqAEPit&amp;index=10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2022/10/26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B5E4BA25-4439-FCC1-05A3-C511AC6FB461}"/>
              </a:ext>
            </a:extLst>
          </p:cNvPr>
          <p:cNvSpPr/>
          <p:nvPr/>
        </p:nvSpPr>
        <p:spPr>
          <a:xfrm>
            <a:off x="4267489" y="4903927"/>
            <a:ext cx="1872208" cy="783467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78F1B-9C69-0071-2FA2-7F2DCF44FBBB}"/>
              </a:ext>
            </a:extLst>
          </p:cNvPr>
          <p:cNvSpPr txBox="1"/>
          <p:nvPr/>
        </p:nvSpPr>
        <p:spPr>
          <a:xfrm>
            <a:off x="4781189" y="5386191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F3358E0-2276-982D-91CA-5CEF1206E626}"/>
              </a:ext>
            </a:extLst>
          </p:cNvPr>
          <p:cNvSpPr/>
          <p:nvPr/>
        </p:nvSpPr>
        <p:spPr>
          <a:xfrm>
            <a:off x="4283968" y="5754648"/>
            <a:ext cx="1872208" cy="742891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70FC3-D35B-8A06-C2D8-0241EA037F47}"/>
              </a:ext>
            </a:extLst>
          </p:cNvPr>
          <p:cNvSpPr txBox="1"/>
          <p:nvPr/>
        </p:nvSpPr>
        <p:spPr>
          <a:xfrm>
            <a:off x="4752020" y="6183180"/>
            <a:ext cx="936104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Oracle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817F-6ACB-7990-AA75-31D8B6E75619}"/>
              </a:ext>
            </a:extLst>
          </p:cNvPr>
          <p:cNvSpPr txBox="1"/>
          <p:nvPr/>
        </p:nvSpPr>
        <p:spPr>
          <a:xfrm>
            <a:off x="4565165" y="5857148"/>
            <a:ext cx="1368151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Core Banking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4DCDC-DBF3-FCC9-1C48-805CE79B4A4E}"/>
              </a:ext>
            </a:extLst>
          </p:cNvPr>
          <p:cNvSpPr txBox="1"/>
          <p:nvPr/>
        </p:nvSpPr>
        <p:spPr>
          <a:xfrm>
            <a:off x="4378585" y="4934786"/>
            <a:ext cx="1682975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CRM (Customer Relation Management)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E11DF-8BF9-9ADB-DD93-867BDE490A7E}"/>
              </a:ext>
            </a:extLst>
          </p:cNvPr>
          <p:cNvSpPr txBox="1"/>
          <p:nvPr/>
        </p:nvSpPr>
        <p:spPr>
          <a:xfrm>
            <a:off x="4493156" y="4570585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63964-6C1F-B213-6722-64FD59367D8C}"/>
              </a:ext>
            </a:extLst>
          </p:cNvPr>
          <p:cNvSpPr txBox="1"/>
          <p:nvPr/>
        </p:nvSpPr>
        <p:spPr>
          <a:xfrm>
            <a:off x="4493156" y="4273549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881F2-3926-FFC8-9601-809FA1427E0F}"/>
              </a:ext>
            </a:extLst>
          </p:cNvPr>
          <p:cNvSpPr txBox="1"/>
          <p:nvPr/>
        </p:nvSpPr>
        <p:spPr>
          <a:xfrm>
            <a:off x="4493156" y="3978778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Flat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51296-340E-D9B3-BDDD-20BAAEFA7D0F}"/>
              </a:ext>
            </a:extLst>
          </p:cNvPr>
          <p:cNvSpPr txBox="1"/>
          <p:nvPr/>
        </p:nvSpPr>
        <p:spPr>
          <a:xfrm>
            <a:off x="4493156" y="3669363"/>
            <a:ext cx="1440160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Format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DA4522-7F22-C484-44D0-C3B4B8F03B50}"/>
              </a:ext>
            </a:extLst>
          </p:cNvPr>
          <p:cNvSpPr txBox="1"/>
          <p:nvPr/>
        </p:nvSpPr>
        <p:spPr>
          <a:xfrm>
            <a:off x="6405614" y="5595194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Sqoop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3A4EA-F0E4-3C7D-64B8-8FAF8A39AC46}"/>
              </a:ext>
            </a:extLst>
          </p:cNvPr>
          <p:cNvCxnSpPr>
            <a:cxnSpLocks/>
            <a:stCxn id="27" idx="1"/>
            <a:endCxn id="13" idx="4"/>
          </p:cNvCxnSpPr>
          <p:nvPr/>
        </p:nvCxnSpPr>
        <p:spPr>
          <a:xfrm flipH="1" flipV="1">
            <a:off x="6139697" y="5295661"/>
            <a:ext cx="265917" cy="42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0B8B86-8678-3D3D-D6EB-E5ED4109865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flipH="1">
            <a:off x="6156176" y="5718305"/>
            <a:ext cx="249438" cy="40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0C82FF-1FF3-A8DB-7F12-DD6A028FC9FB}"/>
              </a:ext>
            </a:extLst>
          </p:cNvPr>
          <p:cNvSpPr txBox="1"/>
          <p:nvPr/>
        </p:nvSpPr>
        <p:spPr>
          <a:xfrm>
            <a:off x="7264983" y="6115090"/>
            <a:ext cx="1675954" cy="25226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HDFS (Hadoop File System)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2A29F0-4632-7051-3318-60A4512A72DC}"/>
              </a:ext>
            </a:extLst>
          </p:cNvPr>
          <p:cNvSpPr txBox="1"/>
          <p:nvPr/>
        </p:nvSpPr>
        <p:spPr>
          <a:xfrm>
            <a:off x="3210685" y="3669363"/>
            <a:ext cx="11679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Cloudera</a:t>
            </a:r>
            <a:endParaRPr lang="en-US" b="1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01889846-28D8-94AE-7C83-A07F07109A68}"/>
              </a:ext>
            </a:extLst>
          </p:cNvPr>
          <p:cNvSpPr txBox="1">
            <a:spLocks/>
          </p:cNvSpPr>
          <p:nvPr/>
        </p:nvSpPr>
        <p:spPr>
          <a:xfrm>
            <a:off x="420331" y="3745299"/>
            <a:ext cx="2754830" cy="17719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…because we want to analyze the data whenever the data is getting generated.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why Kafka comes into the picture.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48B14-BE60-800A-35BC-6B1FF8068CF0}"/>
              </a:ext>
            </a:extLst>
          </p:cNvPr>
          <p:cNvSpPr txBox="1"/>
          <p:nvPr/>
        </p:nvSpPr>
        <p:spPr>
          <a:xfrm>
            <a:off x="6264713" y="4173643"/>
            <a:ext cx="576973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Flume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1F214-0754-B8D4-0A47-75129F95FED1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 flipV="1">
            <a:off x="5933316" y="3792474"/>
            <a:ext cx="331397" cy="50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E4670D-F66F-83B7-D78B-0197DD09D505}"/>
              </a:ext>
            </a:extLst>
          </p:cNvPr>
          <p:cNvCxnSpPr>
            <a:stCxn id="7" idx="1"/>
            <a:endCxn id="22" idx="3"/>
          </p:cNvCxnSpPr>
          <p:nvPr/>
        </p:nvCxnSpPr>
        <p:spPr>
          <a:xfrm flipH="1" flipV="1">
            <a:off x="5933316" y="4101889"/>
            <a:ext cx="33139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964432-9AF4-5831-ABA1-C4BBE4A3A332}"/>
              </a:ext>
            </a:extLst>
          </p:cNvPr>
          <p:cNvCxnSpPr>
            <a:stCxn id="7" idx="1"/>
            <a:endCxn id="21" idx="3"/>
          </p:cNvCxnSpPr>
          <p:nvPr/>
        </p:nvCxnSpPr>
        <p:spPr>
          <a:xfrm flipH="1">
            <a:off x="5933316" y="4296754"/>
            <a:ext cx="331397" cy="9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CC56C2-2834-FD79-E5A8-B5EA8743592A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flipH="1">
            <a:off x="5933316" y="4296754"/>
            <a:ext cx="331397" cy="39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CAF5505-E075-CE57-FBAF-52C068A6BB98}"/>
              </a:ext>
            </a:extLst>
          </p:cNvPr>
          <p:cNvCxnSpPr>
            <a:cxnSpLocks/>
            <a:stCxn id="27" idx="2"/>
            <a:endCxn id="35" idx="1"/>
          </p:cNvCxnSpPr>
          <p:nvPr/>
        </p:nvCxnSpPr>
        <p:spPr>
          <a:xfrm rot="16200000" flipH="1">
            <a:off x="6779639" y="5755877"/>
            <a:ext cx="399807" cy="57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010205-0230-C406-895A-CFB07C4A9019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6841686" y="4296754"/>
            <a:ext cx="423297" cy="1944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1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2614</Words>
  <Application>Microsoft Office PowerPoint</Application>
  <PresentationFormat>On-screen Show (4:3)</PresentationFormat>
  <Paragraphs>406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010 Hadoop Ecosystem: 01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1348</cp:revision>
  <dcterms:created xsi:type="dcterms:W3CDTF">2018-09-28T16:40:41Z</dcterms:created>
  <dcterms:modified xsi:type="dcterms:W3CDTF">2022-10-26T22:26:15Z</dcterms:modified>
</cp:coreProperties>
</file>