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hat is Hadoop? | IT PRO">
            <a:extLst>
              <a:ext uri="{FF2B5EF4-FFF2-40B4-BE49-F238E27FC236}">
                <a16:creationId xmlns:a16="http://schemas.microsoft.com/office/drawing/2014/main" id="{6138EAC4-78CC-EA37-1049-A4BE14C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77108"/>
            <a:ext cx="1576090" cy="8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(16:01/28:06)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thar Spark streaming collect every two seconds for all the transactions and make a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why we call Spark Streaming is the Micro Batching.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create a batch and then from that it is processed.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Hundred </a:t>
            </a:r>
            <a:r>
              <a:rPr lang="en-US" sz="1800">
                <a:solidFill>
                  <a:schemeClr val="tx1"/>
                </a:solidFill>
              </a:rPr>
              <a:t>percent (100%) real-time </a:t>
            </a:r>
            <a:r>
              <a:rPr lang="en-US" sz="1800" dirty="0">
                <a:solidFill>
                  <a:schemeClr val="tx1"/>
                </a:solidFill>
              </a:rPr>
              <a:t>is only possible with Storm.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Flink and Storm are similar. They process one transaction.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201675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make an unusual transaction and Spark Streaming catches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does Spark Streaming know this is the Fraud based on the previous transaction?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02305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(16:42/28:06)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 used the credit card several days, the Spark Streaming already in HDFS and it already built a machine learning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simply feed this new transaction, the Spark Streaming can predict other ways.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Spark Streaming compare with batch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cannot run a batch job because it will take a lot of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2277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just compare previous transaction in the previous transaction to understand whether this transaction is fraud  based on last 10 transactions.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16661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(17:28/28:06)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machine learning model built, you can predict this transaction is abnormal or not and predict it is fraud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Spark streaming will not compare with HDFS.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only compare your transaction with built in model and make fraud detection.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HDFS historical data is huge, more than terabytes.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11923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should have a machine learning model based on terabytes information.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81788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(18:00/28:06)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new data can be used to detect fraud or not during real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Anyone use credit will be detected in real-time.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will not wait until tomorrow.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credit card fraud is immediately detected because we have resources in HDFS.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why we need both non-real time HDFS and real-time Flume and Kafka.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model take a lot of CPU time and resources to make.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895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Kafka and Spark streaming just use Model to detect the fraud.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92378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(18:34/28:06)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default batch processing for HDFS is MR (MapReduce).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data and we want to do the batch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care how much time it takes.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want to process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something called MapReduce.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use Pig. Pig is almost gone on the market.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125582" y="3732679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13759" y="3855790"/>
            <a:ext cx="211823" cy="427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9461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Pig is the scripting tool, but not popular because of Spark.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341412" y="569631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FCF78-553D-D2F1-FB51-70B6B5F4A95C}"/>
              </a:ext>
            </a:extLst>
          </p:cNvPr>
          <p:cNvSpPr txBox="1"/>
          <p:nvPr/>
        </p:nvSpPr>
        <p:spPr>
          <a:xfrm>
            <a:off x="6925993" y="5408636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MR (MapReduce)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BB776-F433-996A-E46D-F42111572063}"/>
              </a:ext>
            </a:extLst>
          </p:cNvPr>
          <p:cNvSpPr txBox="1"/>
          <p:nvPr/>
        </p:nvSpPr>
        <p:spPr>
          <a:xfrm>
            <a:off x="6940536" y="5701703"/>
            <a:ext cx="35236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Pig</a:t>
            </a:r>
          </a:p>
        </p:txBody>
      </p:sp>
    </p:spTree>
    <p:extLst>
      <p:ext uri="{BB962C8B-B14F-4D97-AF65-F5344CB8AC3E}">
        <p14:creationId xmlns:p14="http://schemas.microsoft.com/office/powerpoint/2010/main" val="312415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(19:36/28:06)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have Hive.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Hive is built on top of Hadoop.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Hive convert your SQL query to MapReduce Program.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Apache create the tool called HiveQL.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Hive is a translator.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HiveQL is a SQL like interface for Java Programming.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125582" y="3732679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13759" y="3855790"/>
            <a:ext cx="211823" cy="427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341412" y="569631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FCF78-553D-D2F1-FB51-70B6B5F4A95C}"/>
              </a:ext>
            </a:extLst>
          </p:cNvPr>
          <p:cNvSpPr txBox="1"/>
          <p:nvPr/>
        </p:nvSpPr>
        <p:spPr>
          <a:xfrm>
            <a:off x="6925993" y="5408636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MR (MapReduce)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BB776-F433-996A-E46D-F42111572063}"/>
              </a:ext>
            </a:extLst>
          </p:cNvPr>
          <p:cNvSpPr txBox="1"/>
          <p:nvPr/>
        </p:nvSpPr>
        <p:spPr>
          <a:xfrm>
            <a:off x="6940536" y="5701703"/>
            <a:ext cx="35236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Pig</a:t>
            </a:r>
          </a:p>
        </p:txBody>
      </p:sp>
      <p:pic>
        <p:nvPicPr>
          <p:cNvPr id="1026" name="Picture 2" descr="Apache Hive Logo">
            <a:extLst>
              <a:ext uri="{FF2B5EF4-FFF2-40B4-BE49-F238E27FC236}">
                <a16:creationId xmlns:a16="http://schemas.microsoft.com/office/drawing/2014/main" id="{7574D124-65A9-B283-9F25-757B9304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37" y="1434695"/>
            <a:ext cx="2134863" cy="19213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9BDE8F-24FE-8351-81AD-199B8079F64A}"/>
              </a:ext>
            </a:extLst>
          </p:cNvPr>
          <p:cNvSpPr txBox="1"/>
          <p:nvPr/>
        </p:nvSpPr>
        <p:spPr>
          <a:xfrm>
            <a:off x="6940536" y="5052823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73785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(9:58/28:06)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Kafka can send data to both Spark Streaming and HDFS.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Tomorrow, we can create a new application and get the data from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give data to Kafka, anybody can take it. Kafka is a cluster and will store the data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is point-to-point.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is point to multiple point.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89093" y="5743458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6170468" y="4860724"/>
            <a:ext cx="1696751" cy="78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20538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Everybody can come to Kafka and get the data from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10 applications, every application can get data from Kafka.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(10:26/28:06)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original Facebook data have golden copy in HDFS.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Now, user click on a page in Facebook, it can be processed immediately in Spark Streaming and understood and then decision must be made.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analyze both non-real-time in HDFS and real-time in Spark Streaming.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sending one copy for real time processing in Spark Streaming and one copy for non-real-time processing in HDFS.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89093" y="5743458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6170468" y="4860724"/>
            <a:ext cx="1696751" cy="78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14688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used to store data in Hadoop.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Flume and Kafka for real-time log data processing.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5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(11:51/28:06)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collect all the logs from the networks and want to make sense out of the log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need a tool to collect the log files, clean log files, and then display log files on a dashboard. That is the real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AWS ELK is tool that is similar to the Splunk.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AWS ELK and Splunk is not in the Hadoop ecosystem.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89093" y="5743458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6170468" y="4860724"/>
            <a:ext cx="1696751" cy="78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12340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ASW ELK and Splunk are third party tools.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are not in the Hadoop ecosystem.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(12:06/28:06)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Sqoop is getting the data, Sqoop will push data only to HDFS.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..but we also can push the data out to Kafka. That is also possible.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data is available in Sqoop, we can give the data to Kafka, then the data can be push to Spark Streaming for real-time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 Sqoop can push data to Hive which is the data warehouse.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HDFS and Hive, we can analyze the data if we want.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20538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normally, the transactional data is not much use for real-time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real-time processing based on Facebook clicks.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24720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(12:44/28:06)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you make a suggestion?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customer make a transaction using ICICI (Industrial Credit and Investment Corporation of India) bank for $50,000 in Oracle.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to immediately send him an offer.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customer make a transaction in Oracle, the CRM (customer Relation Management) will be notified, and we will have a log 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26583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log file will not process in Sqoop, instead, the log file will be processed in Flume.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make CDC (Change Data Capture) for SQL, you need to generate log file for transaction for Flume.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6935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(13:57/28:06)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are difference between Spark Streaming, Flink, and Storm?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Spark Streaming can do the real-time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Flink can store more other frameworks which can do real-time data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Storm: very low latency, true streaming, mature high throughput.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real-time processing is so critical?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three are real-time. You can use any three of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20938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Storm is almost out of market.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and Flink are popular right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use Citibank credit card. How do you know it is fraud or not?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50119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(14:42/28:06)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swipe a credit card. You want to know it is a fraud transaction or real transaction.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used to pay US dollar for Debit Card but suddenly pay by NT$, you will get a call from customer service of Bank of America. “Did you really make the transaction?”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many transaction in Bank of America?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26583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Bank of America monitor every swipe of Debit card?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That’s mean the Debit Card transaction will not go the non-real time SQL and Sqoop.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takes care by Flume and Kafka.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79257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02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02 (15:21/28:06)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Debit card in this case directly go to the Flume and Kafka to match this transaction if this card limit or his last transaction may place outside the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triggers a mail to customer care.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the reason you are getting CRM call.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make a big transaction, it immediately get call Customer care.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Storm can process one transaction.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420331" y="3612027"/>
            <a:ext cx="2958980" cy="140097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can process a bunch of transactions. Spark streaming cannot process just one.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219987" y="610049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71379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2211</Words>
  <Application>Microsoft Office PowerPoint</Application>
  <PresentationFormat>On-screen Show (4:3)</PresentationFormat>
  <Paragraphs>383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010 Hadoop Ecosystem: 02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1503</cp:revision>
  <dcterms:created xsi:type="dcterms:W3CDTF">2018-09-28T16:40:41Z</dcterms:created>
  <dcterms:modified xsi:type="dcterms:W3CDTF">2022-10-27T03:58:43Z</dcterms:modified>
</cp:coreProperties>
</file>