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0" d="100"/>
          <a:sy n="70" d="100"/>
        </p:scale>
        <p:origin x="4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004 Hadoop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What is Hadoop? | IT PRO">
            <a:extLst>
              <a:ext uri="{FF2B5EF4-FFF2-40B4-BE49-F238E27FC236}">
                <a16:creationId xmlns:a16="http://schemas.microsoft.com/office/drawing/2014/main" id="{6138EAC4-78CC-EA37-1049-A4BE14C2C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677108"/>
            <a:ext cx="1576090" cy="88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003 Hadoop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8"/>
            <a:ext cx="8289043" cy="2234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(00:50/13:40)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Hadoop architecture and MapReduce.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MapReduce is the default programming framework of Hadoop.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anybody want to analyze the data on top of Hadoop, they use MapReduce.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Today, there is a lot of ways to analyze data, not only MapReduce.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want to know MapReduce, we should know Java first because MapReduce Programs are written in Java.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https://www.youtube.com/watch?v=-_Lu-U735_E&amp;list=PLlgLmuG_KgbasW0lpInSAIxYd2vqAEPit&amp;index=5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4267489" y="4903927"/>
            <a:ext cx="1872208" cy="783467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78F1B-9C69-0071-2FA2-7F2DCF44FBBB}"/>
              </a:ext>
            </a:extLst>
          </p:cNvPr>
          <p:cNvSpPr txBox="1"/>
          <p:nvPr/>
        </p:nvSpPr>
        <p:spPr>
          <a:xfrm>
            <a:off x="4781189" y="5386191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MySQL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4283968" y="5754648"/>
            <a:ext cx="1872208" cy="742891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870FC3-D35B-8A06-C2D8-0241EA037F47}"/>
              </a:ext>
            </a:extLst>
          </p:cNvPr>
          <p:cNvSpPr txBox="1"/>
          <p:nvPr/>
        </p:nvSpPr>
        <p:spPr>
          <a:xfrm>
            <a:off x="4752020" y="6183180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Oracle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4565165" y="5857148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4378585" y="4934786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493156" y="4570585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493156" y="4273549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493156" y="3978778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493156" y="3669363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EF853839-6048-34FD-CCF4-98D087611288}"/>
              </a:ext>
            </a:extLst>
          </p:cNvPr>
          <p:cNvSpPr/>
          <p:nvPr/>
        </p:nvSpPr>
        <p:spPr>
          <a:xfrm>
            <a:off x="7589501" y="4834254"/>
            <a:ext cx="1280474" cy="601174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288E13-6932-8D70-6C17-34452DE7BF5A}"/>
              </a:ext>
            </a:extLst>
          </p:cNvPr>
          <p:cNvSpPr txBox="1"/>
          <p:nvPr/>
        </p:nvSpPr>
        <p:spPr>
          <a:xfrm>
            <a:off x="7723912" y="5029572"/>
            <a:ext cx="104826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Data Warehouse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C4FE54-BD5A-2A0C-B1A3-DE7367575887}"/>
              </a:ext>
            </a:extLst>
          </p:cNvPr>
          <p:cNvSpPr txBox="1"/>
          <p:nvPr/>
        </p:nvSpPr>
        <p:spPr>
          <a:xfrm>
            <a:off x="6283777" y="3707450"/>
            <a:ext cx="2361697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ETL (Extract, Transform, and Load)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6634238" y="5029572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ETL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>
            <a:off x="6139697" y="5152683"/>
            <a:ext cx="494541" cy="14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6156176" y="5152683"/>
            <a:ext cx="478062" cy="97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CD86EE-4DFF-7A66-0C7F-815F89DB8C97}"/>
              </a:ext>
            </a:extLst>
          </p:cNvPr>
          <p:cNvCxnSpPr>
            <a:stCxn id="27" idx="1"/>
            <a:endCxn id="23" idx="3"/>
          </p:cNvCxnSpPr>
          <p:nvPr/>
        </p:nvCxnSpPr>
        <p:spPr>
          <a:xfrm flipH="1" flipV="1">
            <a:off x="5933316" y="3792474"/>
            <a:ext cx="700922" cy="136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4FEE4D-CBBC-2046-63B5-90BC17D6D9B3}"/>
              </a:ext>
            </a:extLst>
          </p:cNvPr>
          <p:cNvCxnSpPr>
            <a:stCxn id="27" idx="1"/>
            <a:endCxn id="22" idx="3"/>
          </p:cNvCxnSpPr>
          <p:nvPr/>
        </p:nvCxnSpPr>
        <p:spPr>
          <a:xfrm flipH="1" flipV="1">
            <a:off x="5933316" y="4101889"/>
            <a:ext cx="700922" cy="1050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9FB2A9-2C0E-4BB1-AD53-09329D9D58C3}"/>
              </a:ext>
            </a:extLst>
          </p:cNvPr>
          <p:cNvCxnSpPr>
            <a:stCxn id="27" idx="1"/>
            <a:endCxn id="21" idx="3"/>
          </p:cNvCxnSpPr>
          <p:nvPr/>
        </p:nvCxnSpPr>
        <p:spPr>
          <a:xfrm flipH="1" flipV="1">
            <a:off x="5933316" y="4396660"/>
            <a:ext cx="700922" cy="75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EF77F2-6232-76AE-7615-3C84D886ABB3}"/>
              </a:ext>
            </a:extLst>
          </p:cNvPr>
          <p:cNvCxnSpPr>
            <a:stCxn id="27" idx="1"/>
            <a:endCxn id="20" idx="3"/>
          </p:cNvCxnSpPr>
          <p:nvPr/>
        </p:nvCxnSpPr>
        <p:spPr>
          <a:xfrm flipH="1" flipV="1">
            <a:off x="5933316" y="4693696"/>
            <a:ext cx="700922" cy="45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666382-C88B-27D9-E607-5D4F5B73D6B2}"/>
              </a:ext>
            </a:extLst>
          </p:cNvPr>
          <p:cNvCxnSpPr>
            <a:cxnSpLocks/>
            <a:stCxn id="27" idx="3"/>
            <a:endCxn id="24" idx="2"/>
          </p:cNvCxnSpPr>
          <p:nvPr/>
        </p:nvCxnSpPr>
        <p:spPr>
          <a:xfrm flipV="1">
            <a:off x="7211211" y="5134841"/>
            <a:ext cx="378290" cy="17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7787565" y="5692736"/>
            <a:ext cx="936104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D/W</a:t>
            </a:r>
          </a:p>
          <a:p>
            <a:pPr algn="ctr"/>
            <a:r>
              <a:rPr lang="en-US" sz="1000" dirty="0"/>
              <a:t>OLAP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377033" y="3669363"/>
            <a:ext cx="1001552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Polyglot</a:t>
            </a:r>
            <a:endParaRPr lang="en-US" b="1" dirty="0"/>
          </a:p>
        </p:txBody>
      </p:sp>
      <p:sp>
        <p:nvSpPr>
          <p:cNvPr id="37" name="副標題 2">
            <a:extLst>
              <a:ext uri="{FF2B5EF4-FFF2-40B4-BE49-F238E27FC236}">
                <a16:creationId xmlns:a16="http://schemas.microsoft.com/office/drawing/2014/main" id="{2A828562-B6E9-7696-9FFB-CD8D45F41557}"/>
              </a:ext>
            </a:extLst>
          </p:cNvPr>
          <p:cNvSpPr txBox="1">
            <a:spLocks/>
          </p:cNvSpPr>
          <p:nvPr/>
        </p:nvSpPr>
        <p:spPr>
          <a:xfrm>
            <a:off x="420331" y="3619172"/>
            <a:ext cx="2790354" cy="176701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use Python and other language for MapReduce.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But natively people write MapReduce programs in Java.</a:t>
            </a:r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</TotalTime>
  <Words>166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004 Hadoop</vt:lpstr>
      <vt:lpstr>003 Hadoop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1186</cp:revision>
  <dcterms:created xsi:type="dcterms:W3CDTF">2018-09-28T16:40:41Z</dcterms:created>
  <dcterms:modified xsi:type="dcterms:W3CDTF">2022-10-26T01:19:19Z</dcterms:modified>
</cp:coreProperties>
</file>