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2" r:id="rId3"/>
    <p:sldId id="263" r:id="rId4"/>
    <p:sldId id="264" r:id="rId5"/>
    <p:sldId id="265" r:id="rId6"/>
    <p:sldId id="259" r:id="rId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 varScale="1">
        <p:scale>
          <a:sx n="96" d="100"/>
          <a:sy n="96" d="100"/>
        </p:scale>
        <p:origin x="750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2022/9/6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2022/9/6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2022/9/6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2022/9/6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2022/9/6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2022/9/6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2022/9/6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2022/9/6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2022/9/6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2022/9/6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2022/9/6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2022/9/6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2022/9/6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1 Kafka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2022/9/6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2" descr="Image result for kafka logo">
            <a:extLst>
              <a:ext uri="{FF2B5EF4-FFF2-40B4-BE49-F238E27FC236}">
                <a16:creationId xmlns:a16="http://schemas.microsoft.com/office/drawing/2014/main" id="{D38567B0-D8AD-0F1D-C1FC-628CB51486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3717032"/>
            <a:ext cx="900683" cy="900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37D72D16-3666-9B83-82C2-21F015D7809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3386028"/>
              </p:ext>
            </p:extLst>
          </p:nvPr>
        </p:nvGraphicFramePr>
        <p:xfrm>
          <a:off x="3521248" y="1196752"/>
          <a:ext cx="5509618" cy="460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6114960" imgH="5114880" progId="PBrush">
                  <p:embed/>
                </p:oleObj>
              </mc:Choice>
              <mc:Fallback>
                <p:oleObj name="Bitmap Image" r:id="rId2" imgW="6114960" imgH="511488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521248" y="1196752"/>
                        <a:ext cx="5509618" cy="4608512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1 Kafka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2952329" cy="252028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Kafka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What is Kafka?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have large amount of data.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Amazon, google, LINE, etc. all use Kafka to collect the data in real time.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https://www.youtube.com/watch?v=Hl61x0s3yeQ&amp;list=PLxoOrmZMsAWxXBF8h_TPqYJNsh3x4GyO4&amp;index=1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F830AE-DE0B-306F-4DC9-110D8C8A6F89}"/>
              </a:ext>
            </a:extLst>
          </p:cNvPr>
          <p:cNvSpPr txBox="1"/>
          <p:nvPr/>
        </p:nvSpPr>
        <p:spPr>
          <a:xfrm>
            <a:off x="5724128" y="6093296"/>
            <a:ext cx="2160240" cy="461665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Multiple Producers and multiple consumers</a:t>
            </a:r>
          </a:p>
        </p:txBody>
      </p:sp>
    </p:spTree>
    <p:extLst>
      <p:ext uri="{BB962C8B-B14F-4D97-AF65-F5344CB8AC3E}">
        <p14:creationId xmlns:p14="http://schemas.microsoft.com/office/powerpoint/2010/main" val="3327016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7539A08B-B406-2C2A-2B27-8A99B2CD582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6451274"/>
              </p:ext>
            </p:extLst>
          </p:nvPr>
        </p:nvGraphicFramePr>
        <p:xfrm>
          <a:off x="2267744" y="1268760"/>
          <a:ext cx="6096000" cy="3281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9448920" imgH="5086440" progId="PBrush">
                  <p:embed/>
                </p:oleObj>
              </mc:Choice>
              <mc:Fallback>
                <p:oleObj name="Bitmap Image" r:id="rId2" imgW="9448920" imgH="508644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267744" y="1268760"/>
                        <a:ext cx="6096000" cy="3281363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1 Kafka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1296145" cy="36004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Kafka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https://www.youtube.com/watch?v=Hl61x0s3yeQ&amp;list=PLxoOrmZMsAWxXBF8h_TPqYJNsh3x4GyO4&amp;index=1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F830AE-DE0B-306F-4DC9-110D8C8A6F89}"/>
              </a:ext>
            </a:extLst>
          </p:cNvPr>
          <p:cNvSpPr txBox="1"/>
          <p:nvPr/>
        </p:nvSpPr>
        <p:spPr>
          <a:xfrm>
            <a:off x="1691680" y="4653136"/>
            <a:ext cx="3168352" cy="64633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Each Kafka server is a broker.</a:t>
            </a:r>
          </a:p>
          <a:p>
            <a:r>
              <a:rPr lang="en-US" sz="1200" dirty="0"/>
              <a:t>A cluster is made up of Kafka server (broker).</a:t>
            </a:r>
          </a:p>
          <a:p>
            <a:r>
              <a:rPr lang="en-US" sz="1200" dirty="0"/>
              <a:t>Each Kafka server is a node.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C4151B-A16B-3665-98A3-04C459302FC1}"/>
              </a:ext>
            </a:extLst>
          </p:cNvPr>
          <p:cNvSpPr txBox="1"/>
          <p:nvPr/>
        </p:nvSpPr>
        <p:spPr>
          <a:xfrm>
            <a:off x="5076056" y="4653136"/>
            <a:ext cx="3168352" cy="461665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Kafka is a messaging system</a:t>
            </a:r>
          </a:p>
          <a:p>
            <a:r>
              <a:rPr lang="en-US" sz="1200" dirty="0"/>
              <a:t>Kafka is a distributed platform.</a:t>
            </a:r>
          </a:p>
        </p:txBody>
      </p:sp>
    </p:spTree>
    <p:extLst>
      <p:ext uri="{BB962C8B-B14F-4D97-AF65-F5344CB8AC3E}">
        <p14:creationId xmlns:p14="http://schemas.microsoft.com/office/powerpoint/2010/main" val="3787900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1 Kafka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1296145" cy="36004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Kafka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https://www.youtube.com/watch?v=Hl61x0s3yeQ&amp;list=PLxoOrmZMsAWxXBF8h_TPqYJNsh3x4GyO4&amp;index=1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C4151B-A16B-3665-98A3-04C459302FC1}"/>
              </a:ext>
            </a:extLst>
          </p:cNvPr>
          <p:cNvSpPr txBox="1"/>
          <p:nvPr/>
        </p:nvSpPr>
        <p:spPr>
          <a:xfrm>
            <a:off x="5076056" y="4653136"/>
            <a:ext cx="3168352" cy="461665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Messages replicated in Node 1, Node 2, and Node 3.</a:t>
            </a:r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620470F1-401E-9D8A-5E42-001270E88C0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1347372"/>
              </p:ext>
            </p:extLst>
          </p:nvPr>
        </p:nvGraphicFramePr>
        <p:xfrm>
          <a:off x="2123728" y="1268760"/>
          <a:ext cx="6096000" cy="297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9439200" imgH="4610160" progId="PBrush">
                  <p:embed/>
                </p:oleObj>
              </mc:Choice>
              <mc:Fallback>
                <p:oleObj name="Bitmap Image" r:id="rId2" imgW="9439200" imgH="461016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123728" y="1268760"/>
                        <a:ext cx="6096000" cy="2976563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78849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1 Kafka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1296145" cy="36004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Kafka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https://www.youtube.com/watch?v=Hl61x0s3yeQ&amp;list=PLxoOrmZMsAWxXBF8h_TPqYJNsh3x4GyO4&amp;index=1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C4151B-A16B-3665-98A3-04C459302FC1}"/>
              </a:ext>
            </a:extLst>
          </p:cNvPr>
          <p:cNvSpPr txBox="1"/>
          <p:nvPr/>
        </p:nvSpPr>
        <p:spPr>
          <a:xfrm>
            <a:off x="5076056" y="4653136"/>
            <a:ext cx="3168352" cy="830997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In case power failed, Kafka can continue to operator. </a:t>
            </a:r>
          </a:p>
          <a:p>
            <a:r>
              <a:rPr lang="en-US" sz="1200" dirty="0"/>
              <a:t>We can have millions of users in </a:t>
            </a:r>
            <a:r>
              <a:rPr lang="en-US" sz="1200"/>
              <a:t>the Kafka server.</a:t>
            </a:r>
            <a:endParaRPr lang="en-US" sz="1200" dirty="0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0F6A7526-4FAE-8208-FF3D-29044E83FEE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0351000"/>
              </p:ext>
            </p:extLst>
          </p:nvPr>
        </p:nvGraphicFramePr>
        <p:xfrm>
          <a:off x="2195736" y="1340768"/>
          <a:ext cx="6096000" cy="302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9429840" imgH="4676760" progId="PBrush">
                  <p:embed/>
                </p:oleObj>
              </mc:Choice>
              <mc:Fallback>
                <p:oleObj name="Bitmap Image" r:id="rId2" imgW="9429840" imgH="467676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195736" y="1340768"/>
                        <a:ext cx="6096000" cy="3022600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29115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>
                <a:solidFill>
                  <a:srgbClr val="FFFF00"/>
                </a:solidFill>
              </a:rPr>
              <a:t>End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2022/9/6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C0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1943</TotalTime>
  <Words>229</Words>
  <Application>Microsoft Office PowerPoint</Application>
  <PresentationFormat>On-screen Show (4:3)</PresentationFormat>
  <Paragraphs>39</Paragraphs>
  <Slides>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Wingdings</vt:lpstr>
      <vt:lpstr>Office 佈景主題</vt:lpstr>
      <vt:lpstr>Bitmap Image</vt:lpstr>
      <vt:lpstr>1 Kafka</vt:lpstr>
      <vt:lpstr>1 Kafka</vt:lpstr>
      <vt:lpstr>1 Kafka</vt:lpstr>
      <vt:lpstr>1 Kafka</vt:lpstr>
      <vt:lpstr>1 Kafka</vt:lpstr>
      <vt:lpstr>End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896</cp:revision>
  <dcterms:created xsi:type="dcterms:W3CDTF">2018-09-28T16:40:41Z</dcterms:created>
  <dcterms:modified xsi:type="dcterms:W3CDTF">2022-09-06T23:32:37Z</dcterms:modified>
</cp:coreProperties>
</file>