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6" d="100"/>
          <a:sy n="96" d="100"/>
        </p:scale>
        <p:origin x="7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Kafka Architecture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Kafka Architecture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952329" cy="28083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Kafka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Kafka server can have multiple topic.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topic has P (partitions)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Public producers (P1, P2, …)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C[Public consumers (C1, C2, …)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https://www.youtube.com/watch?v=2DORKOysffk&amp;list=PLxoOrmZMsAWxXBF8h_TPqYJNsh3x4GyO4&amp;index=2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4D0112-7C12-70DD-D3A7-B67F9A205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85018"/>
              </p:ext>
            </p:extLst>
          </p:nvPr>
        </p:nvGraphicFramePr>
        <p:xfrm>
          <a:off x="3635896" y="1196752"/>
          <a:ext cx="5825083" cy="365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05600" imgH="4962600" progId="PBrush">
                  <p:embed/>
                </p:oleObj>
              </mc:Choice>
              <mc:Fallback>
                <p:oleObj name="Bitmap Image" r:id="rId2" imgW="7905600" imgH="4962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5896" y="1196752"/>
                        <a:ext cx="5825083" cy="365646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Kafka Architecture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6764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Kafka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Zookeeper is a disturbed, configuration, and synchronization service.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https://www.youtube.com/watch?v=2DORKOysffk&amp;list=PLxoOrmZMsAWxXBF8h_TPqYJNsh3x4GyO4&amp;index=2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5CA8963-2913-459B-C558-02548BC87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11887"/>
              </p:ext>
            </p:extLst>
          </p:nvPr>
        </p:nvGraphicFramePr>
        <p:xfrm>
          <a:off x="1115616" y="2132856"/>
          <a:ext cx="7178824" cy="421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63120" imgH="5143680" progId="PBrush">
                  <p:embed/>
                </p:oleObj>
              </mc:Choice>
              <mc:Fallback>
                <p:oleObj name="Bitmap Image" r:id="rId2" imgW="8763120" imgH="5143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2132856"/>
                        <a:ext cx="7178824" cy="421365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5217F90-CFCD-E051-A319-4FC47FDCA06F}"/>
              </a:ext>
            </a:extLst>
          </p:cNvPr>
          <p:cNvSpPr/>
          <p:nvPr/>
        </p:nvSpPr>
        <p:spPr>
          <a:xfrm>
            <a:off x="1115616" y="6021288"/>
            <a:ext cx="44644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8F1E9-78C3-AED1-D41F-34E1671C983A}"/>
              </a:ext>
            </a:extLst>
          </p:cNvPr>
          <p:cNvSpPr/>
          <p:nvPr/>
        </p:nvSpPr>
        <p:spPr>
          <a:xfrm>
            <a:off x="6012160" y="5085184"/>
            <a:ext cx="223224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115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Bitmap Image</vt:lpstr>
      <vt:lpstr>1 Kafka Architecture</vt:lpstr>
      <vt:lpstr>1 Kafka Architecture</vt:lpstr>
      <vt:lpstr>1 Kafka Architecture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903</cp:revision>
  <dcterms:created xsi:type="dcterms:W3CDTF">2018-09-28T16:40:41Z</dcterms:created>
  <dcterms:modified xsi:type="dcterms:W3CDTF">2022-09-06T23:40:45Z</dcterms:modified>
</cp:coreProperties>
</file>