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64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59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6" d="100"/>
          <a:sy n="96" d="100"/>
        </p:scale>
        <p:origin x="75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2022/9/7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2022/9/7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2022/9/7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2022/9/7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hyperlink" Target="https://kafka.apache.org/quickstar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hyperlink" Target="https://kafka.apache.org/quickstar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hyperlink" Target="https://kafka.apache.org/quickstar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hyperlink" Target="https://kafka.apache.org/quickstar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hyperlink" Target="https://www.digitalocean.com/community/tutorials/how-to-install-java-with-apt-on-ubuntu-22-0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hyperlink" Target="https://kafka.apache.org/quickstar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hyperlink" Target="https://kafka.apache.org/quickstar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hyperlink" Target="https://kafka.apache.org/quickstar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3 Install Kafka and Zookeeper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Image result for kafka logo">
            <a:extLst>
              <a:ext uri="{FF2B5EF4-FFF2-40B4-BE49-F238E27FC236}">
                <a16:creationId xmlns:a16="http://schemas.microsoft.com/office/drawing/2014/main" id="{D38567B0-D8AD-0F1D-C1FC-628CB5148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717032"/>
            <a:ext cx="900683" cy="90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3.3 Create Describe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352929" cy="10081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Describe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https://kafka.apache.org/quickstart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ea typeface="+mj-ea"/>
                <a:cs typeface="+mj-cs"/>
              </a:rPr>
              <a:t>&gt; bin/kafka-topics.sh --describe quickstart-events --bootstrap-server localhost:9092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https://kafka.apache.org/quickstart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CD17E1E-3FCF-66FA-0AD5-88B09FFB4F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421770"/>
              </p:ext>
            </p:extLst>
          </p:nvPr>
        </p:nvGraphicFramePr>
        <p:xfrm>
          <a:off x="619125" y="2814638"/>
          <a:ext cx="790575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905600" imgH="1228680" progId="PBrush">
                  <p:embed/>
                </p:oleObj>
              </mc:Choice>
              <mc:Fallback>
                <p:oleObj name="Bitmap Image" r:id="rId3" imgW="7905600" imgH="12286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9125" y="2814638"/>
                        <a:ext cx="7905750" cy="122872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4485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3.4 Produce Events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4" name="Picture 2" descr="Image result for kafka logo">
            <a:extLst>
              <a:ext uri="{FF2B5EF4-FFF2-40B4-BE49-F238E27FC236}">
                <a16:creationId xmlns:a16="http://schemas.microsoft.com/office/drawing/2014/main" id="{D38567B0-D8AD-0F1D-C1FC-628CB5148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717032"/>
            <a:ext cx="900683" cy="90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536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3.4 Produce Events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352929" cy="18722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Produce Events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https://kafka.apache.org/quickstart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ea typeface="+mj-ea"/>
                <a:cs typeface="+mj-cs"/>
              </a:rPr>
              <a:t>&gt; bin/kafka-console-producer.sh --topic quickstart-events --bootstrap-server localhost:9092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ea typeface="+mj-ea"/>
                <a:cs typeface="+mj-cs"/>
              </a:rPr>
              <a:t>&gt;&gt; This is my first event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ea typeface="+mj-ea"/>
                <a:cs typeface="+mj-cs"/>
              </a:rPr>
              <a:t>&gt;&gt; This is my second event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https://kafka.apache.org/quickstart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6089437-9FC3-D095-4BD8-0F7005CF51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868807"/>
              </p:ext>
            </p:extLst>
          </p:nvPr>
        </p:nvGraphicFramePr>
        <p:xfrm>
          <a:off x="611560" y="3356992"/>
          <a:ext cx="7934325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934400" imgH="2085840" progId="PBrush">
                  <p:embed/>
                </p:oleObj>
              </mc:Choice>
              <mc:Fallback>
                <p:oleObj name="Bitmap Image" r:id="rId3" imgW="7934400" imgH="2085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356992"/>
                        <a:ext cx="7934325" cy="20859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9196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>
                <a:solidFill>
                  <a:srgbClr val="FFFF00"/>
                </a:solidFill>
              </a:rPr>
              <a:t>3.5 Producer </a:t>
            </a:r>
            <a:r>
              <a:rPr lang="en-US" altLang="zh-TW" sz="4000" b="1" dirty="0">
                <a:solidFill>
                  <a:srgbClr val="FFFF00"/>
                </a:solidFill>
              </a:rPr>
              <a:t>Events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4" name="Picture 2" descr="Image result for kafka logo">
            <a:extLst>
              <a:ext uri="{FF2B5EF4-FFF2-40B4-BE49-F238E27FC236}">
                <a16:creationId xmlns:a16="http://schemas.microsoft.com/office/drawing/2014/main" id="{D38567B0-D8AD-0F1D-C1FC-628CB5148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717032"/>
            <a:ext cx="900683" cy="90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981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3.4 Producer Events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352929" cy="18722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Producer Events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https://kafka.apache.org/quickstart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ea typeface="+mj-ea"/>
                <a:cs typeface="+mj-cs"/>
              </a:rPr>
              <a:t>&gt; bin/kafka-console-producer.sh --topic quickstart-events --bootstrap-server localhost:9092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ea typeface="+mj-ea"/>
                <a:cs typeface="+mj-cs"/>
              </a:rPr>
              <a:t>&gt;&gt; This is my first event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ea typeface="+mj-ea"/>
                <a:cs typeface="+mj-cs"/>
              </a:rPr>
              <a:t>&gt;&gt; This is my second event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https://kafka.apache.org/quickstart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6089437-9FC3-D095-4BD8-0F7005CF51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560" y="3356992"/>
          <a:ext cx="7934325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934400" imgH="2085840" progId="PBrush">
                  <p:embed/>
                </p:oleObj>
              </mc:Choice>
              <mc:Fallback>
                <p:oleObj name="Bitmap Image" r:id="rId3" imgW="7934400" imgH="2085840" progId="PBrus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6089437-9FC3-D095-4BD8-0F7005CF51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356992"/>
                        <a:ext cx="7934325" cy="20859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8946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3.6 Consumer Events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4" name="Picture 2" descr="Image result for kafka logo">
            <a:extLst>
              <a:ext uri="{FF2B5EF4-FFF2-40B4-BE49-F238E27FC236}">
                <a16:creationId xmlns:a16="http://schemas.microsoft.com/office/drawing/2014/main" id="{D38567B0-D8AD-0F1D-C1FC-628CB5148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717032"/>
            <a:ext cx="900683" cy="90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812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3.5 Consumer Events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352929" cy="18722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Consumer Events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https://kafka.apache.org/quickstart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ea typeface="+mj-ea"/>
                <a:cs typeface="+mj-cs"/>
              </a:rPr>
              <a:t>&gt; bin/kafka-console-comsumer.sh --topic quickstart-events –from-beginning --bootstrap-server localhost:9092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ea typeface="+mj-ea"/>
                <a:cs typeface="+mj-cs"/>
              </a:rPr>
              <a:t>&gt;&gt; This is my first event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ea typeface="+mj-ea"/>
                <a:cs typeface="+mj-cs"/>
              </a:rPr>
              <a:t>&gt;&gt; This is my second event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https://kafka.apache.org/quickstart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6D5D997-D798-169A-6680-C8E48B72DA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164187"/>
              </p:ext>
            </p:extLst>
          </p:nvPr>
        </p:nvGraphicFramePr>
        <p:xfrm>
          <a:off x="971600" y="3501008"/>
          <a:ext cx="66960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696000" imgH="1104840" progId="PBrush">
                  <p:embed/>
                </p:oleObj>
              </mc:Choice>
              <mc:Fallback>
                <p:oleObj name="Bitmap Image" r:id="rId3" imgW="6696000" imgH="1104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3501008"/>
                        <a:ext cx="6696075" cy="11049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9486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73E0402-CAB9-F411-E332-E27F5EB765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078461"/>
              </p:ext>
            </p:extLst>
          </p:nvPr>
        </p:nvGraphicFramePr>
        <p:xfrm>
          <a:off x="1691680" y="4221088"/>
          <a:ext cx="32861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286080" imgH="647640" progId="PBrush">
                  <p:embed/>
                </p:oleObj>
              </mc:Choice>
              <mc:Fallback>
                <p:oleObj name="Bitmap Image" r:id="rId2" imgW="3286080" imgH="647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91680" y="4221088"/>
                        <a:ext cx="3286125" cy="647700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3 Install Kafka and Zookeeper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7344817" cy="20162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Java, JDK, Kafka, and Zookeeper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First, install Java JDK (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Java 11 is installed in /usr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4"/>
              </a:rPr>
              <a:t>https://www.digitalocean.co/community/tutorials/how-to-install-java-with-apt-on-ubuntu-22-04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In .bashrc, set $JAVA_HOME and $PATH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https://kafka.apache.org/quickstart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BF30D4-C834-C70E-AB79-F2C00F2A5452}"/>
              </a:ext>
            </a:extLst>
          </p:cNvPr>
          <p:cNvSpPr/>
          <p:nvPr/>
        </p:nvSpPr>
        <p:spPr>
          <a:xfrm>
            <a:off x="1689246" y="4437112"/>
            <a:ext cx="3242794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A66C54E-4D0C-3906-FECD-68818B12B6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508609"/>
              </p:ext>
            </p:extLst>
          </p:nvPr>
        </p:nvGraphicFramePr>
        <p:xfrm>
          <a:off x="1704975" y="1695450"/>
          <a:ext cx="5734050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5734080" imgH="3467160" progId="PBrush">
                  <p:embed/>
                </p:oleObj>
              </mc:Choice>
              <mc:Fallback>
                <p:oleObj name="Bitmap Image" r:id="rId5" imgW="5734080" imgH="34671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4975" y="1695450"/>
                        <a:ext cx="5734050" cy="346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3.1 Start Zookeeper Server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2" descr="Image result for kafka logo">
            <a:extLst>
              <a:ext uri="{FF2B5EF4-FFF2-40B4-BE49-F238E27FC236}">
                <a16:creationId xmlns:a16="http://schemas.microsoft.com/office/drawing/2014/main" id="{D38567B0-D8AD-0F1D-C1FC-628CB5148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717032"/>
            <a:ext cx="900683" cy="90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96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3.1 Start Zookeeper Server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7344817" cy="20162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Start Zookeeper Server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Follow the quick start: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https://kafka.apache.org/quickstart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1. Start zookeeper server: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&gt; bin/zookeeper-server-start.sh config/zookeeper.properties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</a:rPr>
              <a:t>Zookeeper port: 2181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https://kafka.apache.org/quickstart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1D7F649-A9A4-DE80-368E-C3607483F9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043335"/>
              </p:ext>
            </p:extLst>
          </p:nvPr>
        </p:nvGraphicFramePr>
        <p:xfrm>
          <a:off x="395536" y="3356992"/>
          <a:ext cx="4752528" cy="90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734160" imgH="1276200" progId="PBrush">
                  <p:embed/>
                </p:oleObj>
              </mc:Choice>
              <mc:Fallback>
                <p:oleObj name="Bitmap Image" r:id="rId3" imgW="6734160" imgH="1276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3356992"/>
                        <a:ext cx="4752528" cy="900762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6BE0C3F-BD8C-4A5C-756A-B5A509EF0D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407593"/>
              </p:ext>
            </p:extLst>
          </p:nvPr>
        </p:nvGraphicFramePr>
        <p:xfrm>
          <a:off x="5004048" y="4077072"/>
          <a:ext cx="4599227" cy="2780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5734080" imgH="3467160" progId="PBrush">
                  <p:embed/>
                </p:oleObj>
              </mc:Choice>
              <mc:Fallback>
                <p:oleObj name="Bitmap Image" r:id="rId5" imgW="5734080" imgH="346716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7AB7206E-F67F-6B5E-8B2C-474D877C77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04048" y="4077072"/>
                        <a:ext cx="4599227" cy="2780928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326559D-81FA-B851-383B-F8C7CB89050B}"/>
              </a:ext>
            </a:extLst>
          </p:cNvPr>
          <p:cNvSpPr/>
          <p:nvPr/>
        </p:nvSpPr>
        <p:spPr>
          <a:xfrm>
            <a:off x="5004048" y="6525344"/>
            <a:ext cx="1296144" cy="3326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21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3.2 Start Kafka Server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2" descr="Image result for kafka logo">
            <a:extLst>
              <a:ext uri="{FF2B5EF4-FFF2-40B4-BE49-F238E27FC236}">
                <a16:creationId xmlns:a16="http://schemas.microsoft.com/office/drawing/2014/main" id="{D38567B0-D8AD-0F1D-C1FC-628CB5148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717032"/>
            <a:ext cx="900683" cy="90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297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3.2 Start Kafka Server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7344817" cy="14401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Install Zookeeper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https://kafka.apache.org/quickstart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ea typeface="+mj-ea"/>
                <a:cs typeface="+mj-cs"/>
              </a:rPr>
              <a:t>2. Start Kafka server: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rgbClr val="000000"/>
                </a:solidFill>
              </a:rPr>
              <a:t>&gt; bin/kafka-server-start.sh config/server.properties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https://kafka.apache.org/quickstart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A15D626F-6706-F32D-91BD-9CDCEBAC18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234318"/>
              </p:ext>
            </p:extLst>
          </p:nvPr>
        </p:nvGraphicFramePr>
        <p:xfrm>
          <a:off x="1403648" y="3212976"/>
          <a:ext cx="3610794" cy="160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715160" imgH="3438360" progId="PBrush">
                  <p:embed/>
                </p:oleObj>
              </mc:Choice>
              <mc:Fallback>
                <p:oleObj name="Bitmap Image" r:id="rId3" imgW="7715160" imgH="3438360" progId="PBrush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A15D626F-6706-F32D-91BD-9CDCEBAC18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648" y="3212976"/>
                        <a:ext cx="3610794" cy="160925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560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3.2 Create Topics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2" descr="Image result for kafka logo">
            <a:extLst>
              <a:ext uri="{FF2B5EF4-FFF2-40B4-BE49-F238E27FC236}">
                <a16:creationId xmlns:a16="http://schemas.microsoft.com/office/drawing/2014/main" id="{D38567B0-D8AD-0F1D-C1FC-628CB5148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717032"/>
            <a:ext cx="900683" cy="90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641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3.3 Create Topic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3" y="1268758"/>
            <a:ext cx="8352929" cy="12961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Create Topic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https://kafka.apache.org/quickstart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ea typeface="+mj-ea"/>
                <a:cs typeface="+mj-cs"/>
              </a:rPr>
              <a:t>&gt; bin/kafka-topics.sh --create quickstart-events --bootstrap-server localhost:9092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dirty="0">
                <a:solidFill>
                  <a:schemeClr val="tx1"/>
                </a:solidFill>
                <a:ea typeface="+mj-ea"/>
                <a:cs typeface="+mj-cs"/>
              </a:rPr>
              <a:t>Kafka port: 9092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https://kafka.apache.org/quickstart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6EA58B0-7F8D-4E0D-46B8-455038A1A2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804101"/>
              </p:ext>
            </p:extLst>
          </p:nvPr>
        </p:nvGraphicFramePr>
        <p:xfrm>
          <a:off x="683568" y="2780928"/>
          <a:ext cx="78962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896240" imgH="600120" progId="PBrush">
                  <p:embed/>
                </p:oleObj>
              </mc:Choice>
              <mc:Fallback>
                <p:oleObj name="Bitmap Image" r:id="rId3" imgW="7896240" imgH="6001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8" y="2780928"/>
                        <a:ext cx="7896225" cy="600075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935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3.3 Create Describe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2022/9/7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4" name="Picture 2" descr="Image result for kafka logo">
            <a:extLst>
              <a:ext uri="{FF2B5EF4-FFF2-40B4-BE49-F238E27FC236}">
                <a16:creationId xmlns:a16="http://schemas.microsoft.com/office/drawing/2014/main" id="{D38567B0-D8AD-0F1D-C1FC-628CB5148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717032"/>
            <a:ext cx="900683" cy="90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227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2178</TotalTime>
  <Words>453</Words>
  <Application>Microsoft Office PowerPoint</Application>
  <PresentationFormat>On-screen Show (4:3)</PresentationFormat>
  <Paragraphs>97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Wingdings</vt:lpstr>
      <vt:lpstr>Office 佈景主題</vt:lpstr>
      <vt:lpstr>Bitmap Image</vt:lpstr>
      <vt:lpstr>3 Install Kafka and Zookeeper</vt:lpstr>
      <vt:lpstr>3 Install Kafka and Zookeeper</vt:lpstr>
      <vt:lpstr>3.1 Start Zookeeper Server</vt:lpstr>
      <vt:lpstr>3.1 Start Zookeeper Server</vt:lpstr>
      <vt:lpstr>3.2 Start Kafka Server</vt:lpstr>
      <vt:lpstr>3.2 Start Kafka Server</vt:lpstr>
      <vt:lpstr>3.2 Create Topics</vt:lpstr>
      <vt:lpstr>3.3 Create Topic</vt:lpstr>
      <vt:lpstr>3.3 Create Describe</vt:lpstr>
      <vt:lpstr>3.3 Create Describe</vt:lpstr>
      <vt:lpstr>3.4 Produce Events</vt:lpstr>
      <vt:lpstr>3.4 Produce Events</vt:lpstr>
      <vt:lpstr>3.5 Producer Events</vt:lpstr>
      <vt:lpstr>3.4 Producer Events</vt:lpstr>
      <vt:lpstr>3.6 Consumer Events</vt:lpstr>
      <vt:lpstr>3.5 Consumer Events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949</cp:revision>
  <dcterms:created xsi:type="dcterms:W3CDTF">2018-09-28T16:40:41Z</dcterms:created>
  <dcterms:modified xsi:type="dcterms:W3CDTF">2022-09-07T17:55:40Z</dcterms:modified>
</cp:coreProperties>
</file>