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8" r:id="rId4"/>
    <p:sldId id="264" r:id="rId5"/>
    <p:sldId id="263" r:id="rId6"/>
    <p:sldId id="270" r:id="rId7"/>
    <p:sldId id="267" r:id="rId8"/>
    <p:sldId id="272" r:id="rId9"/>
    <p:sldId id="271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commit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www.learnsystemc.com/setup/dock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2.3 Modify/Run Helloworld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Modify/Run Helloworld (2:33/7:33)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learnwithexamples/systemc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root@xxxxxx: # 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helloworld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helloworld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E69B2BC-DE45-640D-AFCA-B57B9F7D0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319110"/>
              </p:ext>
            </p:extLst>
          </p:nvPr>
        </p:nvGraphicFramePr>
        <p:xfrm>
          <a:off x="3563888" y="2780928"/>
          <a:ext cx="5129686" cy="329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48720" imgH="5048280" progId="PBrush">
                  <p:embed/>
                </p:oleObj>
              </mc:Choice>
              <mc:Fallback>
                <p:oleObj name="Bitmap Image" r:id="rId3" imgW="7848720" imgH="5048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2780928"/>
                        <a:ext cx="5129686" cy="329943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副標題 2">
            <a:extLst>
              <a:ext uri="{FF2B5EF4-FFF2-40B4-BE49-F238E27FC236}">
                <a16:creationId xmlns:a16="http://schemas.microsoft.com/office/drawing/2014/main" id="{D5E2EAE1-42BF-ED29-DABB-73C1241C1E76}"/>
              </a:ext>
            </a:extLst>
          </p:cNvPr>
          <p:cNvSpPr txBox="1">
            <a:spLocks/>
          </p:cNvSpPr>
          <p:nvPr/>
        </p:nvSpPr>
        <p:spPr>
          <a:xfrm>
            <a:off x="467544" y="3429000"/>
            <a:ext cx="3024336" cy="12241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helloworld.cpp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hellow1() Change “Hello world” to “Hello world systemC”</a:t>
            </a:r>
          </a:p>
        </p:txBody>
      </p:sp>
    </p:spTree>
    <p:extLst>
      <p:ext uri="{BB962C8B-B14F-4D97-AF65-F5344CB8AC3E}">
        <p14:creationId xmlns:p14="http://schemas.microsoft.com/office/powerpoint/2010/main" val="362364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2.3 Modify/Run Helloworld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Modify/Run Helloworld (3:33/7:33)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make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A88A68E-FFBB-5DCE-F796-ACC6A4D4E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372006"/>
              </p:ext>
            </p:extLst>
          </p:nvPr>
        </p:nvGraphicFramePr>
        <p:xfrm>
          <a:off x="611560" y="2708920"/>
          <a:ext cx="78676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67800" imgH="2571840" progId="PBrush">
                  <p:embed/>
                </p:oleObj>
              </mc:Choice>
              <mc:Fallback>
                <p:oleObj name="Bitmap Image" r:id="rId3" imgW="7867800" imgH="2571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708920"/>
                        <a:ext cx="7867650" cy="25717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11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2.4 VS Code Editor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2.4 VS Code Editor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412776"/>
            <a:ext cx="8064897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VS Code Editor (4:04/7:33)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Inside of vi editor, we can use VS Code Editor for docker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Download VS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97FE304-BAA8-AB58-8EC4-F618DCCB4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820144"/>
              </p:ext>
            </p:extLst>
          </p:nvPr>
        </p:nvGraphicFramePr>
        <p:xfrm>
          <a:off x="827584" y="2924944"/>
          <a:ext cx="73533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353360" imgH="3200400" progId="PBrush">
                  <p:embed/>
                </p:oleObj>
              </mc:Choice>
              <mc:Fallback>
                <p:oleObj name="Bitmap Image" r:id="rId2" imgW="7353360" imgH="3200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2924944"/>
                        <a:ext cx="7353300" cy="32004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95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2.4 VS Code Editor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412776"/>
            <a:ext cx="8064897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VS Code Editor (5:30/7:33)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Attached the VS Code to Docker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9774FB8-E978-578C-F213-FBE81CDE0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866865"/>
              </p:ext>
            </p:extLst>
          </p:nvPr>
        </p:nvGraphicFramePr>
        <p:xfrm>
          <a:off x="1835696" y="2420888"/>
          <a:ext cx="5247928" cy="32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696080" imgH="4819680" progId="PBrush">
                  <p:embed/>
                </p:oleObj>
              </mc:Choice>
              <mc:Fallback>
                <p:oleObj name="Bitmap Image" r:id="rId2" imgW="7696080" imgH="4819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5696" y="2420888"/>
                        <a:ext cx="5247928" cy="3286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16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4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2.5 Summary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412776"/>
            <a:ext cx="8064897" cy="4752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 (6:30/7:33)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discussion, we use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VS code in windows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copy and paste into EDA playground to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For docker container, you need to open another terminal and then save the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commit &lt;container-ID&gt; &lt;image-name&gt;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 we can only have maximum 200 docker commits.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https://docs.docker.com/engine/reference/commandline/commit/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COMTAINER ID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xxxxxx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commit xxxxxx systemc:version3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70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5922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for SystemC (0:02/7:33)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setup systemC development environment with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choose docker because docker provide the environments for windows, mac OS, and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docker systemC, it is possible to pre-install the necessary tools and the libraires.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the regular users, we do not need to install these tools by ourselves.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C49D795-9A1F-AD4A-EC4C-CA1CFF565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650023"/>
              </p:ext>
            </p:extLst>
          </p:nvPr>
        </p:nvGraphicFramePr>
        <p:xfrm>
          <a:off x="1403648" y="4437112"/>
          <a:ext cx="6923088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820680" imgH="4267080" progId="PBrush">
                  <p:embed/>
                </p:oleObj>
              </mc:Choice>
              <mc:Fallback>
                <p:oleObj name="Bitmap Image" r:id="rId3" imgW="12820680" imgH="4267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4437112"/>
                        <a:ext cx="6923088" cy="23034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0882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for SystemC (0:02/7:33)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we need to do is to download the docker image for systemC and install the docker image for systemC.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start to use the systemC.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docker under the Linux.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C49D795-9A1F-AD4A-EC4C-CA1CFF5659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20313"/>
              </p:ext>
            </p:extLst>
          </p:nvPr>
        </p:nvGraphicFramePr>
        <p:xfrm>
          <a:off x="1259632" y="3501008"/>
          <a:ext cx="6923088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820680" imgH="4267080" progId="PBrush">
                  <p:embed/>
                </p:oleObj>
              </mc:Choice>
              <mc:Fallback>
                <p:oleObj name="Bitmap Image" r:id="rId3" imgW="12820680" imgH="42670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C49D795-9A1F-AD4A-EC4C-CA1CFF565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3501008"/>
                        <a:ext cx="6923088" cy="23034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48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2.1 Download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1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2.1 Download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Docker for SystemC (0:59/7:33)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pull learnwithexamples/systemc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4FC2E74-8369-A3DB-7212-A52916733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276703"/>
              </p:ext>
            </p:extLst>
          </p:nvPr>
        </p:nvGraphicFramePr>
        <p:xfrm>
          <a:off x="1259632" y="2852936"/>
          <a:ext cx="6686947" cy="34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39000" imgH="4010040" progId="PBrush">
                  <p:embed/>
                </p:oleObj>
              </mc:Choice>
              <mc:Fallback>
                <p:oleObj name="Bitmap Image" r:id="rId3" imgW="7839000" imgH="4010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852936"/>
                        <a:ext cx="6686947" cy="342066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89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2.1 Download Docker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Docker for SystemC (1:59/7:33)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learnwithexamples/systemc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1012F90-512F-A60B-B5D0-8F5BE4F14A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591289"/>
              </p:ext>
            </p:extLst>
          </p:nvPr>
        </p:nvGraphicFramePr>
        <p:xfrm>
          <a:off x="755576" y="2996952"/>
          <a:ext cx="764857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648560" imgH="2324160" progId="PBrush">
                  <p:embed/>
                </p:oleObj>
              </mc:Choice>
              <mc:Fallback>
                <p:oleObj name="Bitmap Image" r:id="rId3" imgW="7648560" imgH="2324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996952"/>
                        <a:ext cx="7648575" cy="23241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52ECA0C-9736-0312-31AE-7077E199F541}"/>
              </a:ext>
            </a:extLst>
          </p:cNvPr>
          <p:cNvSpPr/>
          <p:nvPr/>
        </p:nvSpPr>
        <p:spPr>
          <a:xfrm>
            <a:off x="755576" y="4725144"/>
            <a:ext cx="75608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2.2 Docker Run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9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2.2 Docker Run for SystemC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30963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 for SystemC (0:59/7:33)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https://www.learnsystemc.com/setup/docker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run “-it” for interactive terminal mode inside the docker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learnwithexamples/systemc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root@xxxxxx: # 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helloworld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helloworld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make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https://www.youtube.com/watch?v=qN8cTSTs7tA&amp;list=PL1qVKHVG3ZfVb91esBQ0-0SQC3dGGeXkn&amp;index=2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A5F7104-C5F6-BA18-5BA9-C8F843303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808" y="3721374"/>
          <a:ext cx="5952009" cy="268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96240" imgH="3562200" progId="PBrush">
                  <p:embed/>
                </p:oleObj>
              </mc:Choice>
              <mc:Fallback>
                <p:oleObj name="Bitmap Image" r:id="rId3" imgW="7896240" imgH="35622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A5F7104-C5F6-BA18-5BA9-C8F843303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3721374"/>
                        <a:ext cx="5952009" cy="26852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85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2.3 Modify/Run Helloworld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3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779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Bitmap Image</vt:lpstr>
      <vt:lpstr>2 Docker for SystemC</vt:lpstr>
      <vt:lpstr>2 Docker for SystemC</vt:lpstr>
      <vt:lpstr>2 Docker for SystemC</vt:lpstr>
      <vt:lpstr>2.1 Download Docker for SystemC</vt:lpstr>
      <vt:lpstr>2.1 Download Docker for SystemC</vt:lpstr>
      <vt:lpstr>2.1 Download Docker for SystemC</vt:lpstr>
      <vt:lpstr>2.2 Docker Run for SystemC</vt:lpstr>
      <vt:lpstr>2.2 Docker Run for SystemC</vt:lpstr>
      <vt:lpstr>2.3 Modify/Run Helloworld</vt:lpstr>
      <vt:lpstr>2.3 Modify/Run Helloworld</vt:lpstr>
      <vt:lpstr>2.3 Modify/Run Helloworld</vt:lpstr>
      <vt:lpstr>2.4 VS Code Editor</vt:lpstr>
      <vt:lpstr>2.4 VS Code Editor</vt:lpstr>
      <vt:lpstr>2.4 VS Code Editor</vt:lpstr>
      <vt:lpstr>2.5 Summary</vt:lpstr>
      <vt:lpstr>2.5 Summary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1260</cp:revision>
  <dcterms:created xsi:type="dcterms:W3CDTF">2018-09-28T16:40:41Z</dcterms:created>
  <dcterms:modified xsi:type="dcterms:W3CDTF">2022-09-19T03:58:57Z</dcterms:modified>
</cp:coreProperties>
</file>