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76" r:id="rId4"/>
    <p:sldId id="267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73" d="100"/>
          <a:sy n="73" d="100"/>
        </p:scale>
        <p:origin x="141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withexamples/learnsystemc.git" TargetMode="External"/><Relationship Id="rId2" Type="http://schemas.openxmlformats.org/officeDocument/2006/relationships/hyperlink" Target="https://www.learnsystemc.com/basic/hello_world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hyperlink" Target="https://www.learnsystemc.com/basic/hello_worl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hyperlink" Target="https://www.learnsystemc.com/basic/hello_worl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basic/hello_worl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www.learnsystemc.com/basic/hello_worl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learnsystemc.com/basic/hello_worl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learnsystemc.com/basic/hello_worl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s://www.learnsystemc.com/basic/hello_worl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 Hello World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3.4 Get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8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3.4 Get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Code Example (3:00/6:34)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https://www.learnsystemc.com/basic/hello_world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git clone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https://github.com/learnwithexamples/learnsystemc.git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make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https://www.youtube.com/watch?v=lDmYXYEdp7I&amp;list=PL1qVKHVG3ZfVb91esBQ0-0SQC3dGGeXkn&amp;index=3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80358F8-3892-D2EB-197A-B902B68B6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83511"/>
              </p:ext>
            </p:extLst>
          </p:nvPr>
        </p:nvGraphicFramePr>
        <p:xfrm>
          <a:off x="2267744" y="2780928"/>
          <a:ext cx="5194970" cy="318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715160" imgH="4724280" progId="PBrush">
                  <p:embed/>
                </p:oleObj>
              </mc:Choice>
              <mc:Fallback>
                <p:oleObj name="Bitmap Image" r:id="rId4" imgW="7715160" imgH="4724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7744" y="2780928"/>
                        <a:ext cx="5194970" cy="318111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48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3.5 Run EDA Playground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7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3.5 Run EDA Playground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3762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EDA Playground (2:44/6:34)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https://www.learnsystemc.com/basic/hello_world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the code into EDA Playground.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testbench + design: C++/SystemC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Libraries: SystemC 2.3.3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https://www.youtube.com/watch?v=lDmYXYEdp7I&amp;list=PL1qVKHVG3ZfVb91esBQ0-0SQC3dGGeXkn&amp;index=3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80358F8-3892-D2EB-197A-B902B68B6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329660"/>
              </p:ext>
            </p:extLst>
          </p:nvPr>
        </p:nvGraphicFramePr>
        <p:xfrm>
          <a:off x="323528" y="4077072"/>
          <a:ext cx="3431064" cy="210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15160" imgH="4724280" progId="PBrush">
                  <p:embed/>
                </p:oleObj>
              </mc:Choice>
              <mc:Fallback>
                <p:oleObj name="Bitmap Image" r:id="rId3" imgW="7715160" imgH="472428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80358F8-3892-D2EB-197A-B902B68B61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4077072"/>
                        <a:ext cx="3431064" cy="210099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BA9CF7F-1762-D453-E3B3-D7CA8C014C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95186"/>
              </p:ext>
            </p:extLst>
          </p:nvPr>
        </p:nvGraphicFramePr>
        <p:xfrm>
          <a:off x="4283968" y="3284984"/>
          <a:ext cx="4593927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10401480" imgH="6848640" progId="PBrush">
                  <p:embed/>
                </p:oleObj>
              </mc:Choice>
              <mc:Fallback>
                <p:oleObj name="Bitmap Image" r:id="rId5" imgW="10401480" imgH="6848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3968" y="3284984"/>
                        <a:ext cx="4593927" cy="302433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9C2629A3-D073-A510-B8DF-94375BAAF7CF}"/>
              </a:ext>
            </a:extLst>
          </p:cNvPr>
          <p:cNvSpPr/>
          <p:nvPr/>
        </p:nvSpPr>
        <p:spPr>
          <a:xfrm>
            <a:off x="3851920" y="4725144"/>
            <a:ext cx="288032" cy="28803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2428F-27F3-5E5A-A894-3656FEF8F14E}"/>
              </a:ext>
            </a:extLst>
          </p:cNvPr>
          <p:cNvSpPr txBox="1"/>
          <p:nvPr/>
        </p:nvSpPr>
        <p:spPr>
          <a:xfrm>
            <a:off x="3491880" y="5373216"/>
            <a:ext cx="8640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D0A9B4-F9BF-8FF4-1A79-C5C33148B0AE}"/>
              </a:ext>
            </a:extLst>
          </p:cNvPr>
          <p:cNvSpPr/>
          <p:nvPr/>
        </p:nvSpPr>
        <p:spPr>
          <a:xfrm>
            <a:off x="5076056" y="3717032"/>
            <a:ext cx="43204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BE2ED8-784B-3C37-DA41-634240AB2F8F}"/>
              </a:ext>
            </a:extLst>
          </p:cNvPr>
          <p:cNvSpPr/>
          <p:nvPr/>
        </p:nvSpPr>
        <p:spPr>
          <a:xfrm>
            <a:off x="4283968" y="4221088"/>
            <a:ext cx="79208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3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3.5 Run EDA Playground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EDA Playground (2:44/6:34)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https://www.learnsystemc.com/basic/hello_world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https://www.youtube.com/watch?v=lDmYXYEdp7I&amp;list=PL1qVKHVG3ZfVb91esBQ0-0SQC3dGGeXkn&amp;index=3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80358F8-3892-D2EB-197A-B902B68B6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092841"/>
              </p:ext>
            </p:extLst>
          </p:nvPr>
        </p:nvGraphicFramePr>
        <p:xfrm>
          <a:off x="539552" y="2132856"/>
          <a:ext cx="7200800" cy="440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15160" imgH="4724280" progId="PBrush">
                  <p:embed/>
                </p:oleObj>
              </mc:Choice>
              <mc:Fallback>
                <p:oleObj name="Bitmap Image" r:id="rId3" imgW="7715160" imgH="472428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80358F8-3892-D2EB-197A-B902B68B61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7200800" cy="440937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BD0ABB8-5A83-F917-68D2-E3CD415C1FA8}"/>
              </a:ext>
            </a:extLst>
          </p:cNvPr>
          <p:cNvSpPr txBox="1"/>
          <p:nvPr/>
        </p:nvSpPr>
        <p:spPr>
          <a:xfrm>
            <a:off x="5292080" y="3861048"/>
            <a:ext cx="385192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Define class Helloworld inherit from class sc_module</a:t>
            </a:r>
          </a:p>
        </p:txBody>
      </p:sp>
    </p:spTree>
    <p:extLst>
      <p:ext uri="{BB962C8B-B14F-4D97-AF65-F5344CB8AC3E}">
        <p14:creationId xmlns:p14="http://schemas.microsoft.com/office/powerpoint/2010/main" val="1440677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Hello World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Hello World (0:02/6:34)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https://www.learnsystemc.com/basic/hello_world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write the first systemC program “Hello World”.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systemC is just a cpp library, systemC has the full access of full cpp functionalities.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https://www.youtube.com/watch?v=lDmYXYEdp7I&amp;list=PL1qVKHVG3ZfVb91esBQ0-0SQC3dGGeXkn&amp;index=3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CCE689C-825C-5168-A040-350BE56AB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084793"/>
              </p:ext>
            </p:extLst>
          </p:nvPr>
        </p:nvGraphicFramePr>
        <p:xfrm>
          <a:off x="1475656" y="3356992"/>
          <a:ext cx="609600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172960" imgH="5133960" progId="PBrush">
                  <p:embed/>
                </p:oleObj>
              </mc:Choice>
              <mc:Fallback>
                <p:oleObj name="Bitmap Image" r:id="rId3" imgW="11172960" imgH="5133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3356992"/>
                        <a:ext cx="6096000" cy="280193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Hello World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Hello World (0:02/6:34)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https://www.learnsystemc.com/basic/hello_world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are two different approaches to print a string to console: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 First method is to use the regular cpp style to print from a normal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The second method is to use a systemC style which will print from a systemC process invoked by systemC simulation kernel.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example, we will discuss both methods.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https://www.youtube.com/watch?v=lDmYXYEdp7I&amp;list=PL1qVKHVG3ZfVb91esBQ0-0SQC3dGGeXkn&amp;index=3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CCE689C-825C-5168-A040-350BE56AB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677247"/>
              </p:ext>
            </p:extLst>
          </p:nvPr>
        </p:nvGraphicFramePr>
        <p:xfrm>
          <a:off x="1475656" y="3645024"/>
          <a:ext cx="609600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172960" imgH="5133960" progId="PBrush">
                  <p:embed/>
                </p:oleObj>
              </mc:Choice>
              <mc:Fallback>
                <p:oleObj name="Bitmap Image" r:id="rId3" imgW="11172960" imgH="51339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CCE689C-825C-5168-A040-350BE56AB0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3645024"/>
                        <a:ext cx="6096000" cy="280193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59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3.1 cpp style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9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3.1 cpp style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Cpp style (0:51/6:34)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https://www.learnsystemc.com/basic/hello_world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include systemc header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#include &lt;systemc.h&gt;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include the systemc and cpp libraries, such as, </a:t>
            </a:r>
            <a:r>
              <a:rPr lang="en-US" sz="1800" dirty="0" err="1">
                <a:solidFill>
                  <a:schemeClr val="tx1"/>
                </a:solidFill>
              </a:rPr>
              <a:t>cin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cout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https://www.youtube.com/watch?v=lDmYXYEdp7I&amp;list=PL1qVKHVG3ZfVb91esBQ0-0SQC3dGGeXkn&amp;index=3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D2D088F-833A-B7EE-A7B3-17F0C2C5BA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118826"/>
              </p:ext>
            </p:extLst>
          </p:nvPr>
        </p:nvGraphicFramePr>
        <p:xfrm>
          <a:off x="323528" y="3501008"/>
          <a:ext cx="8208912" cy="91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068200" imgH="1238400" progId="PBrush">
                  <p:embed/>
                </p:oleObj>
              </mc:Choice>
              <mc:Fallback>
                <p:oleObj name="Bitmap Image" r:id="rId3" imgW="11068200" imgH="1238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3501008"/>
                        <a:ext cx="8208912" cy="91922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85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129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3.2 systemc style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5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3.2 systemc style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systemc style (1:23/6:34)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https://www.learnsystemc.com/basic/hello_world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include systemc header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#include &lt;systemc&gt;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include the systemc without following “using namespace </a:t>
            </a:r>
            <a:r>
              <a:rPr lang="en-US" sz="1800" dirty="0" err="1">
                <a:solidFill>
                  <a:schemeClr val="tx1"/>
                </a:solidFill>
              </a:rPr>
              <a:t>sc_core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https://www.youtube.com/watch?v=lDmYXYEdp7I&amp;list=PL1qVKHVG3ZfVb91esBQ0-0SQC3dGGeXkn&amp;index=3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0135DE2-7498-6BBC-F1FC-8E9306DF2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528020"/>
              </p:ext>
            </p:extLst>
          </p:nvPr>
        </p:nvGraphicFramePr>
        <p:xfrm>
          <a:off x="611560" y="5013176"/>
          <a:ext cx="778904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944360" imgH="609480" progId="PBrush">
                  <p:embed/>
                </p:oleObj>
              </mc:Choice>
              <mc:Fallback>
                <p:oleObj name="Bitmap Image" r:id="rId3" imgW="10944360" imgH="609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13176"/>
                        <a:ext cx="7789046" cy="43204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3.3 main entry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23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3.3 main entry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Main entry (1:23/6:34)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https://www.learnsystemc.com/basic/hello_world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Normal cpp main entry is main() function.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Systemc main entry is int_sc_main(int argc, char* argv[])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Systemc is cpp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https://www.youtube.com/watch?v=lDmYXYEdp7I&amp;list=PL1qVKHVG3ZfVb91esBQ0-0SQC3dGGeXkn&amp;index=3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F0BB60F-DBBD-064F-566B-23590EBA7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266259"/>
              </p:ext>
            </p:extLst>
          </p:nvPr>
        </p:nvGraphicFramePr>
        <p:xfrm>
          <a:off x="755576" y="5013176"/>
          <a:ext cx="745647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858680" imgH="1257480" progId="PBrush">
                  <p:embed/>
                </p:oleObj>
              </mc:Choice>
              <mc:Fallback>
                <p:oleObj name="Bitmap Image" r:id="rId3" imgW="10858680" imgH="1257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5013176"/>
                        <a:ext cx="7456474" cy="86409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91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639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Bitmap Image</vt:lpstr>
      <vt:lpstr>3 Hello World</vt:lpstr>
      <vt:lpstr>3 Hello World</vt:lpstr>
      <vt:lpstr>3 Hello World</vt:lpstr>
      <vt:lpstr>3.1 cpp style</vt:lpstr>
      <vt:lpstr>3.1 cpp style</vt:lpstr>
      <vt:lpstr>3.2 systemc style</vt:lpstr>
      <vt:lpstr>3.2 systemc style</vt:lpstr>
      <vt:lpstr>3.3 main entry</vt:lpstr>
      <vt:lpstr>3.3 main entry</vt:lpstr>
      <vt:lpstr>3.4 Get Code Example</vt:lpstr>
      <vt:lpstr>3.4 Get Code Example</vt:lpstr>
      <vt:lpstr>3.5 Run EDA Playground</vt:lpstr>
      <vt:lpstr>3.5 Run EDA Playground</vt:lpstr>
      <vt:lpstr>3.5 Run EDA Playground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1293</cp:revision>
  <dcterms:created xsi:type="dcterms:W3CDTF">2018-09-28T16:40:41Z</dcterms:created>
  <dcterms:modified xsi:type="dcterms:W3CDTF">2022-09-19T02:25:56Z</dcterms:modified>
</cp:coreProperties>
</file>