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73" r:id="rId4"/>
    <p:sldId id="274" r:id="rId5"/>
    <p:sldId id="267" r:id="rId6"/>
    <p:sldId id="272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learnsystemc.com/basic/modu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s://www.learnsystemc.com/basic/modu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www.learnsystemc.com/basic/modu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hyperlink" Target="https://www.learnsystemc.com/basic/modu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 SystemC Module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SystemC Module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SystemC Module (0:02/6:34)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systemC module.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systemC module is cpp class but it must be derived from sc_module class of systemC.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systemC module is a basic building block of systemC and is used to represent the component in real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https://www.youtube.com/watch?v=a-wc5ldxM7k&amp;list=PL1qVKHVG3ZfVb91esBQ0-0SQC3dGGeXkn&amp;index=4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9ACA76-DB76-D7C4-B00B-BA5315179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133009"/>
              </p:ext>
            </p:extLst>
          </p:nvPr>
        </p:nvGraphicFramePr>
        <p:xfrm>
          <a:off x="827584" y="3284984"/>
          <a:ext cx="7844039" cy="3286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296800" imgH="4734000" progId="PBrush">
                  <p:embed/>
                </p:oleObj>
              </mc:Choice>
              <mc:Fallback>
                <p:oleObj name="Bitmap Image" r:id="rId3" imgW="11296800" imgH="4734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3284984"/>
                        <a:ext cx="7844039" cy="328673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SystemC Module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230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SystemC Module (0:02/6:34)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different ways to define a systemC module.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the first way is use SC_MODULE which is a systemC provided macro.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the second way is to use cpp syntax which is struct followed by module name, then shows it publicly inherited from sc_module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Third way is to used class keyword instead of struct.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https://www.youtube.com/watch?v=a-wc5ldxM7k&amp;list=PL1qVKHVG3ZfVb91esBQ0-0SQC3dGGeXkn&amp;index=4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9ACA76-DB76-D7C4-B00B-BA5315179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032898"/>
              </p:ext>
            </p:extLst>
          </p:nvPr>
        </p:nvGraphicFramePr>
        <p:xfrm>
          <a:off x="1115616" y="3573016"/>
          <a:ext cx="7298968" cy="3058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296800" imgH="4734000" progId="PBrush">
                  <p:embed/>
                </p:oleObj>
              </mc:Choice>
              <mc:Fallback>
                <p:oleObj name="Bitmap Image" r:id="rId3" imgW="11296800" imgH="473400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59ACA76-DB76-D7C4-B00B-BA53151790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3573016"/>
                        <a:ext cx="7298968" cy="305834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148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SystemC Module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2016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SystemC Module (0:02/6:34)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Please note that the first approach and the second approach are exactly the same.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third way is slightly different from the first two because by default the access specifier for class is private whereas for struct is public.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only difference.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https://www.youtube.com/watch?v=a-wc5ldxM7k&amp;list=PL1qVKHVG3ZfVb91esBQ0-0SQC3dGGeXkn&amp;index=4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9ACA76-DB76-D7C4-B00B-BA5315179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899796"/>
              </p:ext>
            </p:extLst>
          </p:nvPr>
        </p:nvGraphicFramePr>
        <p:xfrm>
          <a:off x="1115616" y="3356992"/>
          <a:ext cx="7298968" cy="3058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296800" imgH="4734000" progId="PBrush">
                  <p:embed/>
                </p:oleObj>
              </mc:Choice>
              <mc:Fallback>
                <p:oleObj name="Bitmap Image" r:id="rId3" imgW="11296800" imgH="473400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59ACA76-DB76-D7C4-B00B-BA53151790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3356992"/>
                        <a:ext cx="7298968" cy="305834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37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9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2016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Code Example (</a:t>
            </a:r>
            <a:r>
              <a:rPr lang="en-US" sz="1800" b="1" dirty="0">
                <a:solidFill>
                  <a:schemeClr val="tx1"/>
                </a:solidFill>
              </a:rPr>
              <a:t>0:51/6:34)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the code example into EDA playground.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C++/SystemC testbench + Design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SystemC 2.3.3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“Run”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https://www.youtube.com/watch?v=lDmYXYEdp7I&amp;list=PL1qVKHVG3ZfVb91esBQ0-0SQC3dGGeXkn&amp;index=3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DCA2C40-96CC-918B-5A70-A04D1EA3F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979810"/>
              </p:ext>
            </p:extLst>
          </p:nvPr>
        </p:nvGraphicFramePr>
        <p:xfrm>
          <a:off x="4860032" y="2272007"/>
          <a:ext cx="3878833" cy="4140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191360" imgH="7677000" progId="PBrush">
                  <p:embed/>
                </p:oleObj>
              </mc:Choice>
              <mc:Fallback>
                <p:oleObj name="Bitmap Image" r:id="rId3" imgW="7191360" imgH="7677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0032" y="2272007"/>
                        <a:ext cx="3878833" cy="414087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85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3892</TotalTime>
  <Words>368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Bitmap Image</vt:lpstr>
      <vt:lpstr>4 SystemC Module</vt:lpstr>
      <vt:lpstr>4 SystemC Module</vt:lpstr>
      <vt:lpstr>4 SystemC Module</vt:lpstr>
      <vt:lpstr>4 SystemC Module</vt:lpstr>
      <vt:lpstr>4.1 Code Example</vt:lpstr>
      <vt:lpstr>4.1 Code Example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1323</cp:revision>
  <dcterms:created xsi:type="dcterms:W3CDTF">2018-09-28T16:40:41Z</dcterms:created>
  <dcterms:modified xsi:type="dcterms:W3CDTF">2022-09-19T05:25:07Z</dcterms:modified>
</cp:coreProperties>
</file>