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3" r:id="rId4"/>
    <p:sldId id="274" r:id="rId5"/>
    <p:sldId id="267" r:id="rId6"/>
    <p:sldId id="272" r:id="rId7"/>
    <p:sldId id="276" r:id="rId8"/>
    <p:sldId id="277" r:id="rId9"/>
    <p:sldId id="278" r:id="rId10"/>
    <p:sldId id="279" r:id="rId11"/>
    <p:sldId id="280" r:id="rId12"/>
    <p:sldId id="275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systemc.com/basic/sc_has_proces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systemc.com/basic/mod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FF170D7-9D2D-8F96-3224-B91F2D32A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0554"/>
              </p:ext>
            </p:extLst>
          </p:nvPr>
        </p:nvGraphicFramePr>
        <p:xfrm>
          <a:off x="467544" y="2204864"/>
          <a:ext cx="310515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2124000" progId="PBrush">
                  <p:embed/>
                </p:oleObj>
              </mc:Choice>
              <mc:Fallback>
                <p:oleObj name="Bitmap Image" r:id="rId2" imgW="3105000" imgH="212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204864"/>
                        <a:ext cx="3105150" cy="2124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(3:30/4:00)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3995936" y="2204864"/>
            <a:ext cx="389455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Finally, in the sc_main() function, we instantiate all the different modules which basically, shows all the method we showed above works.</a:t>
            </a:r>
          </a:p>
        </p:txBody>
      </p:sp>
    </p:spTree>
    <p:extLst>
      <p:ext uri="{BB962C8B-B14F-4D97-AF65-F5344CB8AC3E}">
        <p14:creationId xmlns:p14="http://schemas.microsoft.com/office/powerpoint/2010/main" val="1330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5.2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(3:46/4:00)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example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C++/SystemC testbench +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SystemC 2.3.3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6102CB-A19D-F5BF-9730-EFCA785F3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3928" y="2708920"/>
          <a:ext cx="4691236" cy="376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934320" imgH="5562720" progId="PBrush">
                  <p:embed/>
                </p:oleObj>
              </mc:Choice>
              <mc:Fallback>
                <p:oleObj name="Bitmap Image" r:id="rId3" imgW="6934320" imgH="556272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36102CB-A19D-F5BF-9730-EFCA785F33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708920"/>
                        <a:ext cx="4691236" cy="376329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381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(0:02/4:00)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SC_HAS_PROCESS takes only one argument which is the name of the module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SC_HAS_PROCESS is often compared with SC_CTOR.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Let's see how these two macros are defined: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SC_SCOR definition: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#define SC_CTOR(user_module_name) typedef user_module_name SC_CURRENT_USER_MODULE;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user_module_name( ::sc_core::sc_module_name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SC_HAS_PROCESS definition: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#define SC_HAS_PROCESS(user_module_name) typedef user_module_name SC_CURRENT_USER_MODULE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12529"/>
                </a:solidFill>
              </a:rPr>
              <a:t>The only difference is SC_ACTOR has extra statement which defines a constructor function with only one input parameter of SC_MODULE name.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24937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(0:30/4:00)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When providing e.g. "module" as input argument to SC_CTOR and SC_HAS_PROCESS, they expand to: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SC_CTOR(module): typedef module SC_CURRENT_USER_MODULE; module( ::sc_core::sc_module_name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SC_HAS_PROCESS(module): typedef module SC_CURRENT_USER_MODULE;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From this you can see: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both defines the "module" as "SC_CURRENT_USER_MODULE", which is used when registering member functions to simulation kernel via SC_METHOD/SC_THREAD/SC_CTHREAD.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SC_CTOR also declares a default constructor with module name as the only input argument.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8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 SC_HAS_PROCESS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4032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SC_HAS_PROCESS (1:00/4:00)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https://www.learnsystemc.com/basic/sc_has_process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The impact is: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a) SC_CTOR saves one line of code to write a constructor file, whereas if using SC_HAS_PROCESS, one has to declare a constructor function: module_class_name (sc_module_name name, additional argument ...);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b) since SC_CTOR has a constructor function declaration, it can only be placed inside class header.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My recommendation: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1. Don't use SC_CTOR or SC_HAS_PROCESS if a module has no simulation process (member functions registered to simulation kernel via SC_METHOD/SC_THREAD/SC_CTHREAD)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2. Use SC_CTOR if the module need no additional parameter (other than module name) to instantiate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3. Use SC_HAS_PROCESS when additional parameters are needed during instantiation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86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(2:00/4:00)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EE286E5-CBC5-CEE8-78D7-AE7EF072A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68967"/>
              </p:ext>
            </p:extLst>
          </p:nvPr>
        </p:nvGraphicFramePr>
        <p:xfrm>
          <a:off x="467544" y="2060848"/>
          <a:ext cx="6768752" cy="386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48640" imgH="3914640" progId="PBrush">
                  <p:embed/>
                </p:oleObj>
              </mc:Choice>
              <mc:Fallback>
                <p:oleObj name="Bitmap Image" r:id="rId3" imgW="6848640" imgH="391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060848"/>
                        <a:ext cx="6768752" cy="386920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E58EE3-2429-A8AA-96C9-2479C3955F7E}"/>
              </a:ext>
            </a:extLst>
          </p:cNvPr>
          <p:cNvSpPr txBox="1"/>
          <p:nvPr/>
        </p:nvSpPr>
        <p:spPr>
          <a:xfrm>
            <a:off x="7236296" y="2204864"/>
            <a:ext cx="1800200" cy="21236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MODULE_A has no member function which needs to be registered to systemC kernel.</a:t>
            </a:r>
          </a:p>
          <a:p>
            <a:endParaRPr lang="en-US" sz="1200" dirty="0"/>
          </a:p>
          <a:p>
            <a:r>
              <a:rPr lang="en-US" sz="1200" dirty="0"/>
              <a:t>So, we do not need SC_CTOR() or SC_HAS_PROCESS()</a:t>
            </a:r>
          </a:p>
          <a:p>
            <a:r>
              <a:rPr lang="en-US" sz="1200" dirty="0"/>
              <a:t>We can simply write a  constructor function using cpp style.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5004048" y="4509120"/>
            <a:ext cx="3960440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MODULE_B is different from MODULE_A because MODULE_B has a member function func_b which need to be registered to the systemC kernel.</a:t>
            </a:r>
          </a:p>
          <a:p>
            <a:r>
              <a:rPr lang="en-US" sz="1200" dirty="0"/>
              <a:t>Therefore, we must use SC_CTOR ()  SC_METHOD (func_b) to allow the function func_b to be registered the systemC kernel.</a:t>
            </a:r>
          </a:p>
          <a:p>
            <a:r>
              <a:rPr lang="en-US" sz="1200" dirty="0"/>
              <a:t>If we use SC_CTOR, then we do not need to explicitly write another constructor function anymore because SC_CTOR provides a default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7FFD751-C999-99D7-6E3B-1D7FBA6DD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21187"/>
              </p:ext>
            </p:extLst>
          </p:nvPr>
        </p:nvGraphicFramePr>
        <p:xfrm>
          <a:off x="467544" y="2060848"/>
          <a:ext cx="771525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15160" imgH="2685960" progId="PBrush">
                  <p:embed/>
                </p:oleObj>
              </mc:Choice>
              <mc:Fallback>
                <p:oleObj name="Bitmap Image" r:id="rId2" imgW="7715160" imgH="2685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060848"/>
                        <a:ext cx="7715250" cy="2686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(2:30/4:00)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1691680" y="4581128"/>
            <a:ext cx="5688632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we use SC_HAS_PROCESS(), SC_HAS_PROCESS() does not provide implicit constructor, therefore, we have to write the constructor function on our own.</a:t>
            </a:r>
          </a:p>
          <a:p>
            <a:endParaRPr lang="en-US" sz="1200" dirty="0"/>
          </a:p>
          <a:p>
            <a:r>
              <a:rPr lang="en-US" sz="1200" dirty="0"/>
              <a:t>For MODULE_C, we have to pass the additional input argument during the construction, therefore, we can use SC_HAS_PROCESS(). Together with a manually written constructor function.</a:t>
            </a:r>
          </a:p>
          <a:p>
            <a:endParaRPr lang="en-US" sz="1200" dirty="0"/>
          </a:p>
          <a:p>
            <a:r>
              <a:rPr lang="en-US" sz="1200" dirty="0"/>
              <a:t>Within the constructor function, we provide the input arguments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14991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FB423F8-AB16-612D-CDFD-AAF2D1AC6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97166"/>
              </p:ext>
            </p:extLst>
          </p:nvPr>
        </p:nvGraphicFramePr>
        <p:xfrm>
          <a:off x="467544" y="2132856"/>
          <a:ext cx="7353697" cy="376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05720" imgH="4352760" progId="PBrush">
                  <p:embed/>
                </p:oleObj>
              </mc:Choice>
              <mc:Fallback>
                <p:oleObj name="Bitmap Image" r:id="rId2" imgW="8505720" imgH="435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132856"/>
                        <a:ext cx="7353697" cy="376331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(3:00/4:00)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5285062" y="3501008"/>
            <a:ext cx="389455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MODULE_D shows as C_CTOR() and SC_HAS_PROCESS() can be used interchangeably as long as we put the MACRO inside the class header.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9798D-7307-DC50-AAA9-AF330E402300}"/>
              </a:ext>
            </a:extLst>
          </p:cNvPr>
          <p:cNvSpPr/>
          <p:nvPr/>
        </p:nvSpPr>
        <p:spPr>
          <a:xfrm>
            <a:off x="899592" y="2420888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299B0-FCDD-DC97-E377-79A84CB565ED}"/>
              </a:ext>
            </a:extLst>
          </p:cNvPr>
          <p:cNvSpPr/>
          <p:nvPr/>
        </p:nvSpPr>
        <p:spPr>
          <a:xfrm>
            <a:off x="899592" y="4149080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F849F9-0972-065B-DC33-2C05D1A9B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75625"/>
              </p:ext>
            </p:extLst>
          </p:nvPr>
        </p:nvGraphicFramePr>
        <p:xfrm>
          <a:off x="395536" y="2276872"/>
          <a:ext cx="783907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39000" imgH="2571840" progId="PBrush">
                  <p:embed/>
                </p:oleObj>
              </mc:Choice>
              <mc:Fallback>
                <p:oleObj name="Bitmap Image" r:id="rId2" imgW="7839000" imgH="25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7839075" cy="2571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Example (3:20/4:00)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https://www.youtube.com/watch?v=GTIDHJo5nsg&amp;list=PL1qVKHVG3ZfVb91esBQ0-0SQC3dGGeXkn&amp;index=5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801BA-D5C8-950D-3BD3-98837D3B5176}"/>
              </a:ext>
            </a:extLst>
          </p:cNvPr>
          <p:cNvSpPr txBox="1"/>
          <p:nvPr/>
        </p:nvSpPr>
        <p:spPr>
          <a:xfrm>
            <a:off x="4283968" y="3717032"/>
            <a:ext cx="3894556" cy="21236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MODULE_E shows only SC_HAS_PROCESS() can be used.</a:t>
            </a:r>
          </a:p>
          <a:p>
            <a:r>
              <a:rPr lang="en-US" sz="1200" dirty="0"/>
              <a:t>We cannot use SC_CTOR() here.</a:t>
            </a:r>
          </a:p>
          <a:p>
            <a:r>
              <a:rPr lang="en-US" sz="1200" dirty="0"/>
              <a:t>For MODULE_E, we need to register func_e() to systemC kernel. </a:t>
            </a:r>
          </a:p>
          <a:p>
            <a:r>
              <a:rPr lang="en-US" sz="1200" dirty="0"/>
              <a:t>But we only write a constructor function in the header of the class.</a:t>
            </a:r>
          </a:p>
          <a:p>
            <a:r>
              <a:rPr lang="en-US" sz="1200" dirty="0"/>
              <a:t>The body of the constructor function is written outside the module header.</a:t>
            </a:r>
          </a:p>
          <a:p>
            <a:r>
              <a:rPr lang="en-US" sz="1200" dirty="0"/>
              <a:t>Within the constructor function we can put SC_HAS_PROCESS() here, such that systemC knows this module has simulation processes.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299B0-FCDD-DC97-E377-79A84CB565ED}"/>
              </a:ext>
            </a:extLst>
          </p:cNvPr>
          <p:cNvSpPr/>
          <p:nvPr/>
        </p:nvSpPr>
        <p:spPr>
          <a:xfrm>
            <a:off x="899592" y="4077072"/>
            <a:ext cx="20882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05AD6-91E8-861F-47C2-2B0300C38A41}"/>
              </a:ext>
            </a:extLst>
          </p:cNvPr>
          <p:cNvSpPr/>
          <p:nvPr/>
        </p:nvSpPr>
        <p:spPr>
          <a:xfrm>
            <a:off x="971600" y="2996952"/>
            <a:ext cx="727280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1280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Bitmap Image</vt:lpstr>
      <vt:lpstr>5 SC_HAS_PROCESS</vt:lpstr>
      <vt:lpstr>5 SC_HAS_PROCESS</vt:lpstr>
      <vt:lpstr>5 SC_HAS_PROCESS</vt:lpstr>
      <vt:lpstr>5 SC_HAS_PROCESS</vt:lpstr>
      <vt:lpstr>5.1 Code Example</vt:lpstr>
      <vt:lpstr>5.1 Code Example</vt:lpstr>
      <vt:lpstr>5.1 Code Example</vt:lpstr>
      <vt:lpstr>5.1 Code Example</vt:lpstr>
      <vt:lpstr>5.1 Code Example</vt:lpstr>
      <vt:lpstr>5.1 Code Example</vt:lpstr>
      <vt:lpstr>5.2 Run Code Example</vt:lpstr>
      <vt:lpstr>5.2 Run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1386</cp:revision>
  <dcterms:created xsi:type="dcterms:W3CDTF">2018-09-28T16:40:41Z</dcterms:created>
  <dcterms:modified xsi:type="dcterms:W3CDTF">2022-09-19T05:24:54Z</dcterms:modified>
</cp:coreProperties>
</file>