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7" r:id="rId4"/>
    <p:sldId id="272" r:id="rId5"/>
    <p:sldId id="280" r:id="rId6"/>
    <p:sldId id="275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3" d="100"/>
          <a:sy n="83" d="100"/>
        </p:scale>
        <p:origin x="114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rnsystemc.com/basic/sc_has_proces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https://www.learnsystemc.com/basic/modul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rnsystemc.com/basic/module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6 SystemC Process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6 SystemC Process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38164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SC_HAS_PROCESS (0:02/4:06)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https://www.learnsystemc.com/basic/sc_has_process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SC_HAS_PROCESS takes only one argument which is the name of the module class.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SC_HAS_PROCESS is often compared with SC_CTOR.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Let's see how these two macros are defined: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1. SC_SCOR definition: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#define SC_CTOR(user_module_name) typedef user_module_name SC_CURRENT_USER_MODULE;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user_module_name( ::sc_core::sc_module_name 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2. SC_HAS_PROCESS definition: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#define SC_HAS_PROCESS(user_module_name) typedef user_module_name SC_CURRENT_USER_MODULE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rgbClr val="212529"/>
                </a:solidFill>
              </a:rPr>
              <a:t>The only difference is SC_ACTOR has extra statement which defines a constructor function with only one input parameter of SC_MODULE name.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https://www.youtube.com/watch?v=vhGnMNJO3WI&amp;list=PL1qVKHVG3ZfVb91esBQ0-0SQC3dGGeXkn&amp;index=6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6.1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29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6.1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 Example (2:00/4:06)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https://www.learnsystemc.com/basic/module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https://www.youtube.com/watch?v=vhGnMNJO3WI&amp;list=PL1qVKHVG3ZfVb91esBQ0-0SQC3dGGeXkn&amp;index=6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EE286E5-CBC5-CEE8-78D7-AE7EF072A6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268967"/>
              </p:ext>
            </p:extLst>
          </p:nvPr>
        </p:nvGraphicFramePr>
        <p:xfrm>
          <a:off x="467544" y="2060848"/>
          <a:ext cx="6768752" cy="3869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848640" imgH="3914640" progId="PBrush">
                  <p:embed/>
                </p:oleObj>
              </mc:Choice>
              <mc:Fallback>
                <p:oleObj name="Bitmap Image" r:id="rId3" imgW="6848640" imgH="3914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2060848"/>
                        <a:ext cx="6768752" cy="3869204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2E58EE3-2429-A8AA-96C9-2479C3955F7E}"/>
              </a:ext>
            </a:extLst>
          </p:cNvPr>
          <p:cNvSpPr txBox="1"/>
          <p:nvPr/>
        </p:nvSpPr>
        <p:spPr>
          <a:xfrm>
            <a:off x="7236296" y="2204864"/>
            <a:ext cx="1800200" cy="212365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MODULE_A has no member function which needs to be registered to systemC kernel.</a:t>
            </a:r>
          </a:p>
          <a:p>
            <a:endParaRPr lang="en-US" sz="1200" dirty="0"/>
          </a:p>
          <a:p>
            <a:r>
              <a:rPr lang="en-US" sz="1200" dirty="0"/>
              <a:t>So, we do not need SC_CTOR() or SC_HAS_PROCESS()</a:t>
            </a:r>
          </a:p>
          <a:p>
            <a:r>
              <a:rPr lang="en-US" sz="1200" dirty="0"/>
              <a:t>We can simply write a  constructor function using cpp style.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801BA-D5C8-950D-3BD3-98837D3B5176}"/>
              </a:ext>
            </a:extLst>
          </p:cNvPr>
          <p:cNvSpPr txBox="1"/>
          <p:nvPr/>
        </p:nvSpPr>
        <p:spPr>
          <a:xfrm>
            <a:off x="5004048" y="4509120"/>
            <a:ext cx="3960440" cy="175432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MODULE_B is different from MODULE_A because MODULE_B has a member function func_b which need to be registered to the systemC kernel.</a:t>
            </a:r>
          </a:p>
          <a:p>
            <a:r>
              <a:rPr lang="en-US" sz="1200" dirty="0"/>
              <a:t>Therefore, we must use SC_CTOR ()  SC_METHOD (func_b) to allow the function func_b to be registered the systemC kernel.</a:t>
            </a:r>
          </a:p>
          <a:p>
            <a:r>
              <a:rPr lang="en-US" sz="1200" dirty="0"/>
              <a:t>If we use SC_CTOR, then we do not need to explicitly write another constructor function anymore because SC_CTOR provides a default constructor function.</a:t>
            </a:r>
          </a:p>
        </p:txBody>
      </p:sp>
    </p:spTree>
    <p:extLst>
      <p:ext uri="{BB962C8B-B14F-4D97-AF65-F5344CB8AC3E}">
        <p14:creationId xmlns:p14="http://schemas.microsoft.com/office/powerpoint/2010/main" val="164585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6.2 Run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10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6.2 Run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20162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Code Example (3:46/4:06)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https://www.learnsystemc.com/basic/module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Copy the code example into EDA playground.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C++/SystemC testbench + Design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SystemC 2.3.3 Libraries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“Run”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https://www.youtube.com/watch?v=lDmYXYEdp7I&amp;list=PL1qVKHVG3ZfVb91esBQ0-0SQC3dGGeXkn&amp;index=3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159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3991</TotalTime>
  <Words>468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Bitmap Image</vt:lpstr>
      <vt:lpstr>6 SystemC Process</vt:lpstr>
      <vt:lpstr>6 SystemC Process</vt:lpstr>
      <vt:lpstr>6.1 Code Example</vt:lpstr>
      <vt:lpstr>6.1 Code Example</vt:lpstr>
      <vt:lpstr>6.2 Run Code Example</vt:lpstr>
      <vt:lpstr>6.2 Run Code Example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1388</cp:revision>
  <dcterms:created xsi:type="dcterms:W3CDTF">2018-09-28T16:40:41Z</dcterms:created>
  <dcterms:modified xsi:type="dcterms:W3CDTF">2022-09-19T05:24:03Z</dcterms:modified>
</cp:coreProperties>
</file>