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81" r:id="rId4"/>
    <p:sldId id="282" r:id="rId5"/>
    <p:sldId id="283" r:id="rId6"/>
    <p:sldId id="280" r:id="rId7"/>
    <p:sldId id="275" r:id="rId8"/>
    <p:sldId id="287" r:id="rId9"/>
    <p:sldId id="286" r:id="rId10"/>
    <p:sldId id="288" r:id="rId11"/>
    <p:sldId id="284" r:id="rId12"/>
    <p:sldId id="285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www.learnsystemc.com/basic/tim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 Time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(1:57/2:48)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3D75FF6-1589-895D-02B1-B566FF7AF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2276872"/>
          <a:ext cx="8328636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696600" imgH="4191120" progId="PBrush">
                  <p:embed/>
                </p:oleObj>
              </mc:Choice>
              <mc:Fallback>
                <p:oleObj name="Bitmap Image" r:id="rId3" imgW="9696600" imgH="419112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3D75FF6-1589-895D-02B1-B566FF7AF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8328636" cy="36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7A02E5-B713-B9B6-620B-D13575F99A9F}"/>
              </a:ext>
            </a:extLst>
          </p:cNvPr>
          <p:cNvSpPr txBox="1"/>
          <p:nvPr/>
        </p:nvSpPr>
        <p:spPr>
          <a:xfrm>
            <a:off x="3563888" y="4437112"/>
            <a:ext cx="417646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Here, instead of waiting for 7261 seconds, the simulation kernel will finished immediately because there is no activity within period of time.</a:t>
            </a:r>
          </a:p>
          <a:p>
            <a:r>
              <a:rPr lang="en-US" sz="1200" dirty="0"/>
              <a:t>It simply increase its internal time control and return. </a:t>
            </a:r>
          </a:p>
        </p:txBody>
      </p:sp>
    </p:spTree>
    <p:extLst>
      <p:ext uri="{BB962C8B-B14F-4D97-AF65-F5344CB8AC3E}">
        <p14:creationId xmlns:p14="http://schemas.microsoft.com/office/powerpoint/2010/main" val="6430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8.2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1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8.2 </a:t>
            </a:r>
            <a:r>
              <a:rPr lang="en-US" altLang="zh-TW" sz="4000" b="1" dirty="0">
                <a:solidFill>
                  <a:srgbClr val="FFFF00"/>
                </a:solidFill>
              </a:rPr>
              <a:t>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 (1:57/2:48)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1A797E5-E46A-ABCC-51ED-4A9F3882D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716965"/>
              </p:ext>
            </p:extLst>
          </p:nvPr>
        </p:nvGraphicFramePr>
        <p:xfrm>
          <a:off x="683568" y="2204864"/>
          <a:ext cx="75342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534440" imgH="2886120" progId="PBrush">
                  <p:embed/>
                </p:oleObj>
              </mc:Choice>
              <mc:Fallback>
                <p:oleObj name="Bitmap Image" r:id="rId3" imgW="7534440" imgH="2886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204864"/>
                        <a:ext cx="7534275" cy="2886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0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Time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Time Notation (0:02/2:48)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discuss the Time Notation of systemC.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F283D2-07DA-46EC-4E1E-1FCC5F57E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58772"/>
              </p:ext>
            </p:extLst>
          </p:nvPr>
        </p:nvGraphicFramePr>
        <p:xfrm>
          <a:off x="971600" y="2708920"/>
          <a:ext cx="60960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72440" imgH="1857240" progId="PBrush">
                  <p:embed/>
                </p:oleObj>
              </mc:Choice>
              <mc:Fallback>
                <p:oleObj name="Bitmap Image" r:id="rId3" imgW="9172440" imgH="1857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708920"/>
                        <a:ext cx="6096000" cy="1235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Time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Time Notation (0:20/2:48)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First, we understand two different types of time measurements.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is called wall clock time. This is the time from the start of execution to the completion including the time waiting for other system activities and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Another concept of time is called simulated time. This is the time being modeled by the simulation which maybe less than or greater than the simulation’s wall clock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F283D2-07DA-46EC-4E1E-1FCC5F57E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28478"/>
              </p:ext>
            </p:extLst>
          </p:nvPr>
        </p:nvGraphicFramePr>
        <p:xfrm>
          <a:off x="467544" y="3645024"/>
          <a:ext cx="8280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172440" imgH="1857240" progId="PBrush">
                  <p:embed/>
                </p:oleObj>
              </mc:Choice>
              <mc:Fallback>
                <p:oleObj name="Bitmap Image" r:id="rId3" imgW="9172440" imgH="18572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3F283D2-07DA-46EC-4E1E-1FCC5F57E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3645024"/>
                        <a:ext cx="8280400" cy="1676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03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Time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44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Time Notation (0:33/2:48)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systemC, there is a special data type, called sc_time. It is used by the simulation kernel to track the simulation time. It define several time units including a second, milli-second, micro-second, nano-second, pico-second, and femto-second.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1DCE6D5-2539-8321-75C6-8000EC611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15470"/>
              </p:ext>
            </p:extLst>
          </p:nvPr>
        </p:nvGraphicFramePr>
        <p:xfrm>
          <a:off x="342900" y="5229200"/>
          <a:ext cx="8801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801280" imgH="1219320" progId="PBrush">
                  <p:embed/>
                </p:oleObj>
              </mc:Choice>
              <mc:Fallback>
                <p:oleObj name="Bitmap Image" r:id="rId3" imgW="8801280" imgH="121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5229200"/>
                        <a:ext cx="8801100" cy="1219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D13F8BF-B1B9-74EB-9CA4-84EC6C52C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28061"/>
              </p:ext>
            </p:extLst>
          </p:nvPr>
        </p:nvGraphicFramePr>
        <p:xfrm>
          <a:off x="6300192" y="2708920"/>
          <a:ext cx="2843808" cy="236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685880" imgH="1400040" progId="PBrush">
                  <p:embed/>
                </p:oleObj>
              </mc:Choice>
              <mc:Fallback>
                <p:oleObj name="Bitmap Image" r:id="rId5" imgW="1685880" imgH="1400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2708920"/>
                        <a:ext cx="2843808" cy="236180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副標題 2">
            <a:extLst>
              <a:ext uri="{FF2B5EF4-FFF2-40B4-BE49-F238E27FC236}">
                <a16:creationId xmlns:a16="http://schemas.microsoft.com/office/drawing/2014/main" id="{A5EE9CAA-7367-B175-8687-3EE95B15446B}"/>
              </a:ext>
            </a:extLst>
          </p:cNvPr>
          <p:cNvSpPr txBox="1">
            <a:spLocks/>
          </p:cNvSpPr>
          <p:nvPr/>
        </p:nvSpPr>
        <p:spPr>
          <a:xfrm>
            <a:off x="467544" y="2996952"/>
            <a:ext cx="5616624" cy="17281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possible to perform arithmetic operations for an sc_time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But there are certain restrictions.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First, multiplication allows only one of its operands to be a double. The other one can be an sc_time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Second, for division, the divisor can be a double value.</a:t>
            </a:r>
          </a:p>
        </p:txBody>
      </p:sp>
    </p:spTree>
    <p:extLst>
      <p:ext uri="{BB962C8B-B14F-4D97-AF65-F5344CB8AC3E}">
        <p14:creationId xmlns:p14="http://schemas.microsoft.com/office/powerpoint/2010/main" val="35390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 Time Notation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95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Time Notation (0:33/2:48)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special notation of time is at SC_ZERO_TIME. It is a marker representing a time value of zero.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Even though it has no real length of simulation time, it is very useful.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example, if there are tow simulation processes, process A and process 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Process a happens a time t while process B happens at time t + at zero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 it is guaranteed that process A happens always before process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comparison, if SC_ZERO_TIME is not used, both process A and process B happens at time 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Since the execution order of the two processes is random.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let’s take a look at simple example of system C time notation.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4F72C90-26A4-268B-17A4-B3E254771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65210"/>
              </p:ext>
            </p:extLst>
          </p:nvPr>
        </p:nvGraphicFramePr>
        <p:xfrm>
          <a:off x="438600" y="4437112"/>
          <a:ext cx="870373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429840" imgH="1019160" progId="PBrush">
                  <p:embed/>
                </p:oleObj>
              </mc:Choice>
              <mc:Fallback>
                <p:oleObj name="Bitmap Image" r:id="rId3" imgW="9429840" imgH="1019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600" y="4437112"/>
                        <a:ext cx="8703734" cy="93610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14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8.1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7281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(1:57/2:48)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Testbench + Design” “C++/SystemC”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Libraries: “SystemC 2.3.3”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5433129-2918-3EE4-E474-23D8C4042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46230"/>
              </p:ext>
            </p:extLst>
          </p:nvPr>
        </p:nvGraphicFramePr>
        <p:xfrm>
          <a:off x="611560" y="3140968"/>
          <a:ext cx="7632848" cy="327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334440" imgH="4010040" progId="PBrush">
                  <p:embed/>
                </p:oleObj>
              </mc:Choice>
              <mc:Fallback>
                <p:oleObj name="Bitmap Image" r:id="rId3" imgW="9334440" imgH="4010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140968"/>
                        <a:ext cx="7632848" cy="3279739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1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(1:57/2:48)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3D75FF6-1589-895D-02B1-B566FF7AF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2276872"/>
          <a:ext cx="8328636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696600" imgH="4191120" progId="PBrush">
                  <p:embed/>
                </p:oleObj>
              </mc:Choice>
              <mc:Fallback>
                <p:oleObj name="Bitmap Image" r:id="rId3" imgW="9696600" imgH="419112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3D75FF6-1589-895D-02B1-B566FF7AF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8328636" cy="36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925B78-2F28-D19A-0B10-BF45EEB54960}"/>
              </a:ext>
            </a:extLst>
          </p:cNvPr>
          <p:cNvSpPr txBox="1"/>
          <p:nvPr/>
        </p:nvSpPr>
        <p:spPr>
          <a:xfrm>
            <a:off x="3347864" y="3501008"/>
            <a:ext cx="244827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First, we set time unit is 1 sec.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9CCBE-2CA1-0776-7739-526FE0C22011}"/>
              </a:ext>
            </a:extLst>
          </p:cNvPr>
          <p:cNvSpPr txBox="1"/>
          <p:nvPr/>
        </p:nvSpPr>
        <p:spPr>
          <a:xfrm>
            <a:off x="6948264" y="3429000"/>
            <a:ext cx="2195736" cy="138499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Then, we convert different simulation  units to the default time unit.</a:t>
            </a:r>
          </a:p>
          <a:p>
            <a:r>
              <a:rPr lang="en-US" sz="1200" dirty="0"/>
              <a:t>For example, one second is still one second.</a:t>
            </a:r>
          </a:p>
          <a:p>
            <a:r>
              <a:rPr lang="en-US" sz="1200" dirty="0"/>
              <a:t>One milli-second is 0.001 second, and so on and so forth. </a:t>
            </a:r>
          </a:p>
        </p:txBody>
      </p:sp>
    </p:spTree>
    <p:extLst>
      <p:ext uri="{BB962C8B-B14F-4D97-AF65-F5344CB8AC3E}">
        <p14:creationId xmlns:p14="http://schemas.microsoft.com/office/powerpoint/2010/main" val="39747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8.1 Run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Code Example (1:57/2:48)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https://www.learnsystemc.com/basic/time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https://www.youtube.com/watch?v=LSmn7WdTVH8&amp;list=PL1qVKHVG3ZfVb91esBQ0-0SQC3dGGeXkn&amp;index=8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3D75FF6-1589-895D-02B1-B566FF7AF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35675"/>
              </p:ext>
            </p:extLst>
          </p:nvPr>
        </p:nvGraphicFramePr>
        <p:xfrm>
          <a:off x="395536" y="2276872"/>
          <a:ext cx="8328636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696600" imgH="4191120" progId="PBrush">
                  <p:embed/>
                </p:oleObj>
              </mc:Choice>
              <mc:Fallback>
                <p:oleObj name="Bitmap Image" r:id="rId3" imgW="9696600" imgH="4191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8328636" cy="36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7A02E5-B713-B9B6-620B-D13575F99A9F}"/>
              </a:ext>
            </a:extLst>
          </p:cNvPr>
          <p:cNvSpPr txBox="1"/>
          <p:nvPr/>
        </p:nvSpPr>
        <p:spPr>
          <a:xfrm>
            <a:off x="3419872" y="4797152"/>
            <a:ext cx="554461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this example, we let the systemC simulation to run for 7261 second which is 2 hours, one minute and one second (7261 = 3600 x 2 + 60 + 1).</a:t>
            </a:r>
          </a:p>
        </p:txBody>
      </p:sp>
    </p:spTree>
    <p:extLst>
      <p:ext uri="{BB962C8B-B14F-4D97-AF65-F5344CB8AC3E}">
        <p14:creationId xmlns:p14="http://schemas.microsoft.com/office/powerpoint/2010/main" val="194215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865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Bitmap Image</vt:lpstr>
      <vt:lpstr>8 Time Notation</vt:lpstr>
      <vt:lpstr>8 Time Notation</vt:lpstr>
      <vt:lpstr>8 Time Notation</vt:lpstr>
      <vt:lpstr>8 Time Notation</vt:lpstr>
      <vt:lpstr>8 Time Notation</vt:lpstr>
      <vt:lpstr>8.1 Run Code Example</vt:lpstr>
      <vt:lpstr>8.1 Run Code Example</vt:lpstr>
      <vt:lpstr>8.1 Run Code Example</vt:lpstr>
      <vt:lpstr>8.1 Run Code Example</vt:lpstr>
      <vt:lpstr>8.1 Run Code Example</vt:lpstr>
      <vt:lpstr>8.2 Result</vt:lpstr>
      <vt:lpstr>8.2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1681</cp:revision>
  <dcterms:created xsi:type="dcterms:W3CDTF">2018-09-28T16:40:41Z</dcterms:created>
  <dcterms:modified xsi:type="dcterms:W3CDTF">2022-09-24T06:21:20Z</dcterms:modified>
</cp:coreProperties>
</file>