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 Handshake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Handshake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Testbench (0:37/18:25)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https://www.youtube.com/watch?v=DSg4PMoUCX4&amp;list=PLcvQHr8v8MQLj9tCYyOw44X1PLisEsX-J&amp;index=3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ED0AD80-1424-E304-64F4-C07B73251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28855"/>
              </p:ext>
            </p:extLst>
          </p:nvPr>
        </p:nvGraphicFramePr>
        <p:xfrm>
          <a:off x="1403648" y="1988840"/>
          <a:ext cx="5419725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19800" imgH="4086360" progId="PBrush">
                  <p:embed/>
                </p:oleObj>
              </mc:Choice>
              <mc:Fallback>
                <p:oleObj name="Bitmap Image" r:id="rId2" imgW="5419800" imgH="4086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648" y="1988840"/>
                        <a:ext cx="5419725" cy="40862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Handshake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Testbench (0:37/18:25)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https://www.youtube.com/watch?v=DSg4PMoUCX4&amp;list=PLcvQHr8v8MQLj9tCYyOw44X1PLisEsX-J&amp;index=3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DAF1E8E-28D8-E7ED-10D2-B796F8FFB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32433"/>
              </p:ext>
            </p:extLst>
          </p:nvPr>
        </p:nvGraphicFramePr>
        <p:xfrm>
          <a:off x="1259632" y="1988840"/>
          <a:ext cx="6219825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19720" imgH="4352760" progId="PBrush">
                  <p:embed/>
                </p:oleObj>
              </mc:Choice>
              <mc:Fallback>
                <p:oleObj name="Bitmap Image" r:id="rId2" imgW="6219720" imgH="4352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1988840"/>
                        <a:ext cx="6219825" cy="43529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00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69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Bitmap Image</vt:lpstr>
      <vt:lpstr>4 Handshake</vt:lpstr>
      <vt:lpstr>4 Handshake</vt:lpstr>
      <vt:lpstr>4 Handshake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1240</cp:revision>
  <dcterms:created xsi:type="dcterms:W3CDTF">2018-09-28T16:40:41Z</dcterms:created>
  <dcterms:modified xsi:type="dcterms:W3CDTF">2022-09-17T06:14:28Z</dcterms:modified>
</cp:coreProperties>
</file>