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90" r:id="rId4"/>
    <p:sldId id="289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 Testbench Measurement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Testbench Measurement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Testbench (0:42/30:47)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https://www.youtube.com/watch?v=vLA9mMo1IDg&amp;list=PLcvQHr8v8MQLj9tCYyOw44X1PLisEsX-J&amp;index=5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7CD18FF-606E-42AE-A33E-693E6F935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01660"/>
              </p:ext>
            </p:extLst>
          </p:nvPr>
        </p:nvGraphicFramePr>
        <p:xfrm>
          <a:off x="1657350" y="1952625"/>
          <a:ext cx="58293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29480" imgH="2952720" progId="PBrush">
                  <p:embed/>
                </p:oleObj>
              </mc:Choice>
              <mc:Fallback>
                <p:oleObj name="Bitmap Image" r:id="rId2" imgW="5829480" imgH="2952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350" y="1952625"/>
                        <a:ext cx="5829300" cy="2952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Testbench Measurement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Testbench (0:42/30:47)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https://www.youtube.com/watch?v=vLA9mMo1IDg&amp;list=PLcvQHr8v8MQLj9tCYyOw44X1PLisEsX-J&amp;index=5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9D3B2B-4FBA-9B65-A0FB-4506DFCAF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871909"/>
              </p:ext>
            </p:extLst>
          </p:nvPr>
        </p:nvGraphicFramePr>
        <p:xfrm>
          <a:off x="1475656" y="1916832"/>
          <a:ext cx="604837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48360" imgH="3543480" progId="PBrush">
                  <p:embed/>
                </p:oleObj>
              </mc:Choice>
              <mc:Fallback>
                <p:oleObj name="Bitmap Image" r:id="rId2" imgW="6048360" imgH="3543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1916832"/>
                        <a:ext cx="6048375" cy="3543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3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4.1 fir.cc: fir::</a:t>
            </a:r>
            <a:r>
              <a:rPr lang="en-US" altLang="zh-TW" sz="4000" b="1" dirty="0" err="1">
                <a:solidFill>
                  <a:srgbClr val="FFFF00"/>
                </a:solidFill>
              </a:rPr>
              <a:t>fir_main</a:t>
            </a:r>
            <a:r>
              <a:rPr lang="en-US" altLang="zh-TW" sz="4000" b="1" dirty="0">
                <a:solidFill>
                  <a:srgbClr val="FFFF00"/>
                </a:solidFill>
              </a:rPr>
              <a:t>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5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4.1 fir.cc: fir::fir_main()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Testbench (0:42/30:47)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https://www.youtube.com/watch?v=vLA9mMo1IDg&amp;list=PLcvQHr8v8MQLj9tCYyOw44X1PLisEsX-J&amp;index=5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67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123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6 Testbench Measurement</vt:lpstr>
      <vt:lpstr>6 Testbench Measurement</vt:lpstr>
      <vt:lpstr>6 Testbench Measurement</vt:lpstr>
      <vt:lpstr>4.1 fir.cc: fir::fir_main()</vt:lpstr>
      <vt:lpstr>4.1 fir.cc: fir::fir_main()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1269</cp:revision>
  <dcterms:created xsi:type="dcterms:W3CDTF">2018-09-28T16:40:41Z</dcterms:created>
  <dcterms:modified xsi:type="dcterms:W3CDTF">2022-09-17T19:29:31Z</dcterms:modified>
</cp:coreProperties>
</file>