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5" r:id="rId4"/>
    <p:sldId id="266" r:id="rId5"/>
    <p:sldId id="267" r:id="rId6"/>
    <p:sldId id="264" r:id="rId7"/>
    <p:sldId id="263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Combinational Logic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verilog logo">
            <a:extLst>
              <a:ext uri="{FF2B5EF4-FFF2-40B4-BE49-F238E27FC236}">
                <a16:creationId xmlns:a16="http://schemas.microsoft.com/office/drawing/2014/main" id="{257D7AFC-8E87-D4B6-1644-DCC51C08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45024"/>
            <a:ext cx="21812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Combinational Logic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5760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Combinational Logic (0:00/13:16)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discuss the Combinational Logic.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72E59E0-0B10-2952-E1B3-2DB27FE490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264082"/>
              </p:ext>
            </p:extLst>
          </p:nvPr>
        </p:nvGraphicFramePr>
        <p:xfrm>
          <a:off x="1547664" y="1988840"/>
          <a:ext cx="5353050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353200" imgH="3686040" progId="PBrush">
                  <p:embed/>
                </p:oleObj>
              </mc:Choice>
              <mc:Fallback>
                <p:oleObj name="Bitmap Image" r:id="rId2" imgW="5353200" imgH="3686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1988840"/>
                        <a:ext cx="5353050" cy="36861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Combinational Logic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Combinational Logic (0:00/13:16)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E250534-FA5B-8862-2CDF-D99034B6A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92314"/>
              </p:ext>
            </p:extLst>
          </p:nvPr>
        </p:nvGraphicFramePr>
        <p:xfrm>
          <a:off x="1403648" y="1844824"/>
          <a:ext cx="60198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19920" imgH="3933720" progId="PBrush">
                  <p:embed/>
                </p:oleObj>
              </mc:Choice>
              <mc:Fallback>
                <p:oleObj name="Bitmap Image" r:id="rId2" imgW="6019920" imgH="3933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648" y="1844824"/>
                        <a:ext cx="6019800" cy="39338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45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Combinational Logic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Combinational Logic (0:00/13:16)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A8D84BE-0DAD-A85F-1D89-E6AC20084A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015989"/>
              </p:ext>
            </p:extLst>
          </p:nvPr>
        </p:nvGraphicFramePr>
        <p:xfrm>
          <a:off x="2339752" y="1916832"/>
          <a:ext cx="3876675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876840" imgH="3971880" progId="PBrush">
                  <p:embed/>
                </p:oleObj>
              </mc:Choice>
              <mc:Fallback>
                <p:oleObj name="Bitmap Image" r:id="rId2" imgW="3876840" imgH="3971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9752" y="1916832"/>
                        <a:ext cx="3876675" cy="39719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16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Combinational Logic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Combinational Logic (0:00/13:16)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81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1.1 EDA Playground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1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136905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code Verilog model without testbench simulation.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Testbench: Verilog/SystemVerilog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Tools&amp; Simulator: Icarus Verilog 0.9.7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Control-s to save design before you run.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6BD8CEE-6A2A-46A3-54FC-4BAAE6743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727629"/>
              </p:ext>
            </p:extLst>
          </p:nvPr>
        </p:nvGraphicFramePr>
        <p:xfrm>
          <a:off x="1763688" y="3284984"/>
          <a:ext cx="6096000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620280" imgH="5114880" progId="PBrush">
                  <p:embed/>
                </p:oleObj>
              </mc:Choice>
              <mc:Fallback>
                <p:oleObj name="Bitmap Image" r:id="rId3" imgW="9620280" imgH="5114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3284984"/>
                        <a:ext cx="6096000" cy="32416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89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207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Bitmap Image</vt:lpstr>
      <vt:lpstr>1 Combinational Logic</vt:lpstr>
      <vt:lpstr>1 Combinational Logic</vt:lpstr>
      <vt:lpstr>1 Combinational Logic</vt:lpstr>
      <vt:lpstr>1 Combinational Logic</vt:lpstr>
      <vt:lpstr>1 Combinational Logic</vt:lpstr>
      <vt:lpstr>1.1 EDA Playground</vt:lpstr>
      <vt:lpstr>1.1 EDA Playground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1242</cp:revision>
  <dcterms:created xsi:type="dcterms:W3CDTF">2018-09-28T16:40:41Z</dcterms:created>
  <dcterms:modified xsi:type="dcterms:W3CDTF">2022-09-26T16:32:44Z</dcterms:modified>
</cp:coreProperties>
</file>