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3" r:id="rId4"/>
    <p:sldId id="262" r:id="rId5"/>
    <p:sldId id="264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8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xqS31gwunp0&amp;list=PLsyeobzWxl7rbjzQQQv8fCAlnBTDQJ2p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xqS31gwunp0&amp;list=PLsyeobzWxl7rbjzQQQv8fCAlnBTDQJ2p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qS31gwunp0&amp;list=PLsyeobzWxl7rbjzQQQv8fCAlnBTDQJ2p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xqS31gwunp0&amp;list=PLsyeobzWxl7rbjzQQQv8fCAlnBTDQJ2p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Eclipse Installation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Eclipse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30963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sections discusses how to install the Eclipse.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Eclipse IDE is for Java and Android development.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There are different IDE for Java Development. We have NetBeans, Eclipse, IntelliJ,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For industrial standards, everyone use Eclipse for web development.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we talk about Android development, Eclipse provides some libraries that you can work on Android.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Google search for “Eclipse download”.  Before you download, you have to make sure </a:t>
            </a:r>
            <a:r>
              <a:rPr lang="en-US" sz="1600" dirty="0" err="1">
                <a:solidFill>
                  <a:schemeClr val="tx1"/>
                </a:solidFill>
              </a:rPr>
              <a:t>yout</a:t>
            </a:r>
            <a:r>
              <a:rPr lang="en-US" sz="1600" dirty="0">
                <a:solidFill>
                  <a:schemeClr val="tx1"/>
                </a:solidFill>
              </a:rPr>
              <a:t> have JDK in your computer.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Go to: “C:\Program Files\Java”, you should have at least one </a:t>
            </a:r>
            <a:r>
              <a:rPr lang="en-US" sz="1600" dirty="0" err="1">
                <a:solidFill>
                  <a:schemeClr val="tx1"/>
                </a:solidFill>
              </a:rPr>
              <a:t>jdk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dirty="0" err="1">
                <a:solidFill>
                  <a:schemeClr val="tx1"/>
                </a:solidFill>
              </a:rPr>
              <a:t>jre</a:t>
            </a:r>
            <a:r>
              <a:rPr lang="en-US" sz="1600" dirty="0">
                <a:solidFill>
                  <a:schemeClr val="tx1"/>
                </a:solidFill>
              </a:rPr>
              <a:t>. Make sure you have latest Java version 1.8.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Eclipse uses JDK to compile the Java code.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https://www.youtube.com/watch?v=xqS31gwunp0&amp;list=PLsyeobzWxl7rbjzQQQv8fCAlnBTDQJ2ps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62FF7A-21DA-4A72-BBC4-DD5D9EB74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4474747"/>
            <a:ext cx="6486525" cy="1162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5180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Eclipse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Eclipse has different IDE for different perspective.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Eclipse for Java Developers, Java EE perspective,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https://www.youtube.com/watch?v=xqS31gwunp0&amp;list=PLsyeobzWxl7rbjzQQQv8fCAlnBTDQJ2ps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126777-E31C-4F4A-B93A-0A87C5876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063254"/>
            <a:ext cx="5187683" cy="429309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4EB104-0B22-44BE-8821-92D0A40E1865}"/>
              </a:ext>
            </a:extLst>
          </p:cNvPr>
          <p:cNvSpPr/>
          <p:nvPr/>
        </p:nvSpPr>
        <p:spPr>
          <a:xfrm>
            <a:off x="6084168" y="5013176"/>
            <a:ext cx="1296144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141B43EF-0BF9-48FB-BD91-F7A672529781}"/>
              </a:ext>
            </a:extLst>
          </p:cNvPr>
          <p:cNvSpPr txBox="1">
            <a:spLocks/>
          </p:cNvSpPr>
          <p:nvPr/>
        </p:nvSpPr>
        <p:spPr>
          <a:xfrm>
            <a:off x="457200" y="2179886"/>
            <a:ext cx="3106688" cy="189718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Since we may download Eclipse for Java developer for different versions for web development, software development, version control, or Android development.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may download Java EE. </a:t>
            </a:r>
          </a:p>
        </p:txBody>
      </p:sp>
    </p:spTree>
    <p:extLst>
      <p:ext uri="{BB962C8B-B14F-4D97-AF65-F5344CB8AC3E}">
        <p14:creationId xmlns:p14="http://schemas.microsoft.com/office/powerpoint/2010/main" val="414728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AEB838B-B40E-4EE1-8C45-8B7CC60F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803991"/>
            <a:ext cx="4767213" cy="35169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Eclipse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1841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As we can click on Java EE. They ask for different types of download link.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are using the Windows 64 bits. Download and unzip.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https://www.youtube.com/watch?v=xqS31gwunp0&amp;list=PLsyeobzWxl7rbjzQQQv8fCAlnBTDQJ2ps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4EB104-0B22-44BE-8821-92D0A40E1865}"/>
              </a:ext>
            </a:extLst>
          </p:cNvPr>
          <p:cNvSpPr/>
          <p:nvPr/>
        </p:nvSpPr>
        <p:spPr>
          <a:xfrm>
            <a:off x="4716016" y="4220636"/>
            <a:ext cx="864096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5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Eclipse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 find the Eclipse unzip folder.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folder, double click the Eclipse to start coding.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don’t have to install the Eclipse.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https://www.youtube.com/watch?v=xqS31gwunp0&amp;list=PLsyeobzWxl7rbjzQQQv8fCAlnBTDQJ2ps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58DB07-5EF1-4951-9AE5-607D8A4E0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450521"/>
            <a:ext cx="7429578" cy="244940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3792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340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3 Eclipse Installation</vt:lpstr>
      <vt:lpstr>3 Eclipse Installation</vt:lpstr>
      <vt:lpstr>3 Eclipse Installation</vt:lpstr>
      <vt:lpstr>3 Eclipse Installation</vt:lpstr>
      <vt:lpstr>3 Eclipse Installation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410</cp:revision>
  <dcterms:created xsi:type="dcterms:W3CDTF">2018-09-28T16:40:41Z</dcterms:created>
  <dcterms:modified xsi:type="dcterms:W3CDTF">2019-03-25T18:17:10Z</dcterms:modified>
</cp:coreProperties>
</file>