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7" r:id="rId5"/>
    <p:sldId id="269" r:id="rId6"/>
    <p:sldId id="266" r:id="rId7"/>
    <p:sldId id="272" r:id="rId8"/>
    <p:sldId id="268" r:id="rId9"/>
    <p:sldId id="270" r:id="rId10"/>
    <p:sldId id="273" r:id="rId11"/>
    <p:sldId id="271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43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 Workspace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8.3 Create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Create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New &gt; File &gt; Folder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362575" cy="4124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Create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Browse folder: D:\</a:t>
            </a:r>
            <a:r>
              <a:rPr lang="en-US" altLang="zh-TW" sz="1800" dirty="0" smtClean="0">
                <a:solidFill>
                  <a:schemeClr val="tx1"/>
                </a:solidFill>
              </a:rPr>
              <a:t>Work\MicroService\Eclipse\ch08_workspace\sample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2664296" cy="30772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0848"/>
            <a:ext cx="2695493" cy="17510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933056"/>
            <a:ext cx="2954313" cy="157726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067944" y="3284984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48064" y="4869160"/>
            <a:ext cx="5040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03648" y="4221088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3" idx="3"/>
            <a:endCxn id="11" idx="1"/>
          </p:cNvCxnSpPr>
          <p:nvPr/>
        </p:nvCxnSpPr>
        <p:spPr>
          <a:xfrm flipV="1">
            <a:off x="1979712" y="3356992"/>
            <a:ext cx="2088232" cy="9361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3" idx="3"/>
          </p:cNvCxnSpPr>
          <p:nvPr/>
        </p:nvCxnSpPr>
        <p:spPr>
          <a:xfrm>
            <a:off x="1979712" y="4293096"/>
            <a:ext cx="3176736" cy="6480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Workspace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Eclipse 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eclipse workspace contains resources such as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Projects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Files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Folders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workspace has a hierarchical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Projects are at the top level of the hierarchy and inside them you can have files and folders.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Plug-ins use an API provided by the resources plug-in to manage the resources in the workspace.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8.1 Workspace Management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8.1 Workspace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Select the 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File &gt; New &gt; Java Project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348880"/>
            <a:ext cx="3816424" cy="18809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276872"/>
            <a:ext cx="4306477" cy="43818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8.1 Workspace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Project name: ch08_workspace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Finish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2840462" cy="37890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20888"/>
            <a:ext cx="2824557" cy="37890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8.1 Workspace Management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Users use the functionality provided by views, editors, and wizard to create and manage resources in the workspace.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One among the many views that show the content of the workspace is the Project Explorer view.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80928"/>
            <a:ext cx="2657475" cy="2333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8.2 Create 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8.2 Create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File Wizard (File &gt; New &gt; File) can be used to create a new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Enter or select the parent folder: ch08_workspace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File name:  readme.txt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Click “Finish” button.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3384376" cy="26056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2823929" cy="33187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8.2 Create 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Browse folder: D:\Work\MicroService\Eclipse\ch08_workspace\readme.txt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https://www.tutorialspoint.com/eclipse/eclipse_workspaces.htm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336704" cy="30305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355976" y="4581128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255</Words>
  <Application>Microsoft Office PowerPoint</Application>
  <PresentationFormat>如螢幕大小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8 Workspace</vt:lpstr>
      <vt:lpstr>8 Workspace</vt:lpstr>
      <vt:lpstr>8.1 Workspace Management</vt:lpstr>
      <vt:lpstr>8.1 Workspace Management</vt:lpstr>
      <vt:lpstr>8.1 Workspace Management</vt:lpstr>
      <vt:lpstr>8.1 Workspace Management</vt:lpstr>
      <vt:lpstr>8.2 Create File</vt:lpstr>
      <vt:lpstr>8.2 Create File</vt:lpstr>
      <vt:lpstr>8.2 Create File</vt:lpstr>
      <vt:lpstr>8.3 Create Folder</vt:lpstr>
      <vt:lpstr>8.3 Create Folder</vt:lpstr>
      <vt:lpstr>8.3 Create Folder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305</cp:revision>
  <dcterms:created xsi:type="dcterms:W3CDTF">2018-09-28T16:40:41Z</dcterms:created>
  <dcterms:modified xsi:type="dcterms:W3CDTF">2018-10-12T13:44:15Z</dcterms:modified>
</cp:coreProperties>
</file>