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522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eclipse/eclipse_java_build_path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eclipse/eclipse_java_build_path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 Create Java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Create Java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Java Project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New &gt; Java Project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https://www.tutorialspoint.com/eclipse/eclipse_create_java_project.htm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362575" cy="4143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716016" y="2924944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9.1 Java Project Wizard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9.1 Java Project Wizard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248472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Project name: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HumanResource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Click Next button to change the Java build setting.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https://www.tutorialspoint.com/eclipse/eclipse_create_java_project.htm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340768"/>
            <a:ext cx="3712342" cy="49520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9.1 Java Project Wizard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464496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On </a:t>
            </a:r>
            <a:r>
              <a:rPr lang="en-US" altLang="zh-TW" sz="1800" dirty="0" smtClean="0">
                <a:solidFill>
                  <a:schemeClr val="tx1"/>
                </a:solidFill>
              </a:rPr>
              <a:t>the second page you can change the </a:t>
            </a:r>
            <a:r>
              <a:rPr lang="en-US" altLang="zh-TW" sz="1800" dirty="0" smtClean="0">
                <a:solidFill>
                  <a:schemeClr val="tx1"/>
                </a:solidFill>
                <a:hlinkClick r:id="rId2"/>
              </a:rPr>
              <a:t>Java Build </a:t>
            </a:r>
            <a:r>
              <a:rPr lang="en-US" altLang="zh-TW" sz="1800" dirty="0" smtClean="0">
                <a:solidFill>
                  <a:schemeClr val="tx1"/>
                </a:solidFill>
                <a:hlinkClick r:id="rId2"/>
              </a:rPr>
              <a:t>Settings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 Setting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the Project dependency </a:t>
            </a:r>
            <a:r>
              <a:rPr lang="en-US" altLang="zh-TW" sz="1800" dirty="0" smtClean="0">
                <a:solidFill>
                  <a:schemeClr val="tx1"/>
                </a:solidFill>
              </a:rPr>
              <a:t>(if there are multiple projects)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A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dding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additional jar files </a:t>
            </a:r>
            <a:r>
              <a:rPr lang="en-US" altLang="zh-TW" sz="1800" dirty="0" smtClean="0">
                <a:solidFill>
                  <a:schemeClr val="tx1"/>
                </a:solidFill>
              </a:rPr>
              <a:t>to the build path.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https://www.tutorialspoint.com/eclipse/eclipse_create_java_project.htm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340768"/>
            <a:ext cx="3572869" cy="47792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9.1 Java Project Wizard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80920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On </a:t>
            </a:r>
            <a:r>
              <a:rPr lang="en-US" altLang="zh-TW" sz="1800" dirty="0" smtClean="0">
                <a:solidFill>
                  <a:schemeClr val="tx1"/>
                </a:solidFill>
              </a:rPr>
              <a:t>the second page you can change the </a:t>
            </a:r>
            <a:r>
              <a:rPr lang="en-US" altLang="zh-TW" sz="1800" dirty="0" smtClean="0">
                <a:solidFill>
                  <a:schemeClr val="tx1"/>
                </a:solidFill>
                <a:hlinkClick r:id="rId2"/>
              </a:rPr>
              <a:t>Java Build </a:t>
            </a:r>
            <a:r>
              <a:rPr lang="en-US" altLang="zh-TW" sz="1800" dirty="0" smtClean="0">
                <a:solidFill>
                  <a:schemeClr val="tx1"/>
                </a:solidFill>
                <a:hlinkClick r:id="rId2"/>
              </a:rPr>
              <a:t>Settings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 Setting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the Project dependency </a:t>
            </a:r>
            <a:r>
              <a:rPr lang="en-US" altLang="zh-TW" sz="1800" dirty="0" smtClean="0">
                <a:solidFill>
                  <a:schemeClr val="tx1"/>
                </a:solidFill>
              </a:rPr>
              <a:t>(if there are multiple projects)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A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dding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additional jar files </a:t>
            </a:r>
            <a:r>
              <a:rPr lang="en-US" altLang="zh-TW" sz="1800" dirty="0" smtClean="0">
                <a:solidFill>
                  <a:schemeClr val="tx1"/>
                </a:solidFill>
              </a:rPr>
              <a:t>to the build path.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https://www.tutorialspoint.com/eclipse/eclipse_create_java_project.htm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420888"/>
            <a:ext cx="2711569" cy="36271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420887"/>
            <a:ext cx="1872208" cy="37972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9.2 Build Path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9.2 Build Path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680520" cy="4752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Java build path is used while compiling a Java project to discover dependent classes 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It </a:t>
            </a:r>
            <a:r>
              <a:rPr lang="en-US" altLang="zh-TW" sz="1800" dirty="0" smtClean="0">
                <a:solidFill>
                  <a:schemeClr val="tx1"/>
                </a:solidFill>
              </a:rPr>
              <a:t>is made up of the following items </a:t>
            </a:r>
            <a:r>
              <a:rPr lang="en-US" altLang="zh-TW" sz="1800" dirty="0" smtClean="0">
                <a:solidFill>
                  <a:schemeClr val="tx1"/>
                </a:solidFill>
              </a:rPr>
              <a:t>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Code </a:t>
            </a:r>
            <a:r>
              <a:rPr lang="en-US" altLang="zh-TW" sz="1800" dirty="0" smtClean="0">
                <a:solidFill>
                  <a:schemeClr val="tx1"/>
                </a:solidFill>
              </a:rPr>
              <a:t>in the source </a:t>
            </a:r>
            <a:r>
              <a:rPr lang="en-US" altLang="zh-TW" sz="1800" dirty="0" smtClean="0">
                <a:solidFill>
                  <a:schemeClr val="tx1"/>
                </a:solidFill>
              </a:rPr>
              <a:t>folders.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Jars </a:t>
            </a:r>
            <a:r>
              <a:rPr lang="en-US" altLang="zh-TW" sz="1800" dirty="0" smtClean="0">
                <a:solidFill>
                  <a:schemeClr val="tx1"/>
                </a:solidFill>
              </a:rPr>
              <a:t>and classes folder associated with the </a:t>
            </a:r>
            <a:r>
              <a:rPr lang="en-US" altLang="zh-TW" sz="1800" dirty="0" smtClean="0">
                <a:solidFill>
                  <a:schemeClr val="tx1"/>
                </a:solidFill>
              </a:rPr>
              <a:t>project.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Classes </a:t>
            </a:r>
            <a:r>
              <a:rPr lang="en-US" altLang="zh-TW" sz="1800" dirty="0" smtClean="0">
                <a:solidFill>
                  <a:schemeClr val="tx1"/>
                </a:solidFill>
              </a:rPr>
              <a:t>and libraries exported by projects referenced by this </a:t>
            </a:r>
            <a:r>
              <a:rPr lang="en-US" altLang="zh-TW" sz="1800" dirty="0" smtClean="0">
                <a:solidFill>
                  <a:schemeClr val="tx1"/>
                </a:solidFill>
              </a:rPr>
              <a:t>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java build path can be seen and modified by using the Java Build Path page of the Java Project properties </a:t>
            </a:r>
            <a:r>
              <a:rPr lang="en-US" altLang="zh-TW" sz="1800" dirty="0" smtClean="0">
                <a:solidFill>
                  <a:schemeClr val="tx1"/>
                </a:solidFill>
              </a:rPr>
              <a:t>dialog.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To </a:t>
            </a:r>
            <a:r>
              <a:rPr lang="en-US" altLang="zh-TW" sz="1800" dirty="0" smtClean="0">
                <a:solidFill>
                  <a:schemeClr val="tx1"/>
                </a:solidFill>
              </a:rPr>
              <a:t>bring up the Java Project properties dialog box, right click on a Java Project in the Package Explorer view and select the Properties menu item. On the left hand side tree select 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Java Build Path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https://www.tutorialspoint.com/eclipse/eclipse_java_build_path.htm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2396" y="1340769"/>
            <a:ext cx="3639677" cy="37444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9.2 Build Path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80920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Add jars </a:t>
            </a:r>
            <a:r>
              <a:rPr lang="en-US" altLang="zh-TW" sz="1800" dirty="0" smtClean="0">
                <a:solidFill>
                  <a:schemeClr val="tx1"/>
                </a:solidFill>
              </a:rPr>
              <a:t>to the java build path.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In </a:t>
            </a:r>
            <a:r>
              <a:rPr lang="en-US" altLang="zh-TW" sz="1800" dirty="0" smtClean="0">
                <a:solidFill>
                  <a:schemeClr val="tx1"/>
                </a:solidFill>
              </a:rPr>
              <a:t>the Libraries </a:t>
            </a:r>
            <a:r>
              <a:rPr lang="en-US" altLang="zh-TW" sz="1800" dirty="0" smtClean="0">
                <a:solidFill>
                  <a:schemeClr val="tx1"/>
                </a:solidFill>
              </a:rPr>
              <a:t>tab: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Click </a:t>
            </a:r>
            <a:r>
              <a:rPr lang="en-US" altLang="zh-TW" sz="1800" dirty="0" smtClean="0">
                <a:solidFill>
                  <a:schemeClr val="tx1"/>
                </a:solidFill>
              </a:rPr>
              <a:t>on 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Add JARs</a:t>
            </a:r>
            <a:r>
              <a:rPr lang="en-US" altLang="zh-TW" sz="1800" dirty="0" smtClean="0">
                <a:solidFill>
                  <a:schemeClr val="tx1"/>
                </a:solidFill>
              </a:rPr>
              <a:t> if the jar is already in the Eclipse </a:t>
            </a:r>
            <a:r>
              <a:rPr lang="en-US" altLang="zh-TW" sz="1800" dirty="0" smtClean="0">
                <a:solidFill>
                  <a:schemeClr val="tx1"/>
                </a:solidFill>
              </a:rPr>
              <a:t>workspace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</a:t>
            </a:r>
            <a:r>
              <a:rPr lang="en-US" altLang="zh-TW" sz="1800" dirty="0" smtClean="0">
                <a:solidFill>
                  <a:schemeClr val="tx1"/>
                </a:solidFill>
              </a:rPr>
              <a:t>lick </a:t>
            </a:r>
            <a:r>
              <a:rPr lang="en-US" altLang="zh-TW" sz="1800" dirty="0" smtClean="0">
                <a:solidFill>
                  <a:schemeClr val="tx1"/>
                </a:solidFill>
              </a:rPr>
              <a:t>on Add External JARs if the jar is elsewhere in the file system.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https://www.tutorialspoint.com/eclipse/eclipse_java_build_path.htm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780928"/>
            <a:ext cx="4608512" cy="34984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067944" y="3212976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64088" y="3789040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64088" y="3573016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9" idx="3"/>
            <a:endCxn id="11" idx="1"/>
          </p:cNvCxnSpPr>
          <p:nvPr/>
        </p:nvCxnSpPr>
        <p:spPr>
          <a:xfrm>
            <a:off x="4572000" y="3320988"/>
            <a:ext cx="792088" cy="3240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</p:cNvCxnSpPr>
          <p:nvPr/>
        </p:nvCxnSpPr>
        <p:spPr>
          <a:xfrm>
            <a:off x="4572000" y="3320988"/>
            <a:ext cx="792088" cy="54006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239</Words>
  <Application>Microsoft Office PowerPoint</Application>
  <PresentationFormat>如螢幕大小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9 Create Java Project</vt:lpstr>
      <vt:lpstr>9 Create Java Project</vt:lpstr>
      <vt:lpstr>9.1 Java Project Wizard</vt:lpstr>
      <vt:lpstr>9.1 Java Project Wizard</vt:lpstr>
      <vt:lpstr>9.1 Java Project Wizard</vt:lpstr>
      <vt:lpstr>9.1 Java Project Wizard</vt:lpstr>
      <vt:lpstr>9.2 Build Path</vt:lpstr>
      <vt:lpstr>9.2 Build Path</vt:lpstr>
      <vt:lpstr>9.2 Build Path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331</cp:revision>
  <dcterms:created xsi:type="dcterms:W3CDTF">2018-09-28T16:40:41Z</dcterms:created>
  <dcterms:modified xsi:type="dcterms:W3CDTF">2018-10-12T14:46:04Z</dcterms:modified>
</cp:coreProperties>
</file>