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x9l72NBVC8&amp;list=PLsyeobzWxl7rbjzQQQv8fCAlnBTDQJ2ps&amp;index=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x9l72NBVC8&amp;list=PLsyeobzWxl7rbjzQQQv8fCAlnBTDQJ2ps&amp;index=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pl-PL" altLang="zh-TW" sz="4800" b="1" dirty="0">
                <a:solidFill>
                  <a:srgbClr val="FFFF00"/>
                </a:solidFill>
              </a:rPr>
              <a:t>10 Attach JavaDoc to 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pl-PL" altLang="zh-TW" b="1" dirty="0">
                <a:solidFill>
                  <a:srgbClr val="FFFF00"/>
                </a:solidFill>
              </a:rPr>
              <a:t>10 Attach JavaDoc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17938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Eclipse logo to start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File &gt; New Project: 0001_EclipseJavaDoc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Project, RMB (Right Mouse Button) and File &gt; New Package: </a:t>
            </a:r>
            <a:r>
              <a:rPr lang="en-US" sz="1600" dirty="0" err="1">
                <a:solidFill>
                  <a:schemeClr val="tx1"/>
                </a:solidFill>
              </a:rPr>
              <a:t>Com.phone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Project, RMB and File &gt; New Class: </a:t>
            </a:r>
            <a:r>
              <a:rPr lang="en-US" sz="1600" dirty="0" err="1">
                <a:solidFill>
                  <a:schemeClr val="tx1"/>
                </a:solidFill>
              </a:rPr>
              <a:t>EclipseJavaDocMain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 key the select any method (as below) you want to know, e.g., </a:t>
            </a:r>
            <a:r>
              <a:rPr lang="en-US" sz="1600" dirty="0" err="1">
                <a:solidFill>
                  <a:schemeClr val="tx1"/>
                </a:solidFill>
              </a:rPr>
              <a:t>System.out.println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F2C8A-E8AC-45BA-9E1C-377381EF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5665"/>
            <a:ext cx="603885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pl-PL" altLang="zh-TW" b="1" dirty="0">
                <a:solidFill>
                  <a:srgbClr val="FFFF00"/>
                </a:solidFill>
              </a:rPr>
              <a:t>10 Attach JavaDoc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001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give you the error. It simply says, “No source code attached”.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attached the source?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the “Change Attached Source”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F9053-EA99-47EB-9E28-3F2E94B4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419054"/>
            <a:ext cx="5666757" cy="34622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721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pl-PL" altLang="zh-TW" b="1" dirty="0">
                <a:solidFill>
                  <a:srgbClr val="FFFF00"/>
                </a:solidFill>
              </a:rPr>
              <a:t>10 Attach JavaDoc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6339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look at the java install folder. There is compressed file folder called “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and click OK. Now the </a:t>
            </a:r>
            <a:r>
              <a:rPr lang="en-US" sz="1600" dirty="0" err="1">
                <a:solidFill>
                  <a:schemeClr val="tx1"/>
                </a:solidFill>
              </a:rPr>
              <a:t>JavaDoc</a:t>
            </a:r>
            <a:r>
              <a:rPr lang="en-US" sz="1600" dirty="0">
                <a:solidFill>
                  <a:schemeClr val="tx1"/>
                </a:solidFill>
              </a:rPr>
              <a:t> is attached to Eclipse.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877A3-1A77-467C-AF9C-BB732B19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8" y="2067484"/>
            <a:ext cx="7420123" cy="30387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95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pl-PL" altLang="zh-TW" b="1" dirty="0">
                <a:solidFill>
                  <a:srgbClr val="FFFF00"/>
                </a:solidFill>
              </a:rPr>
              <a:t>10 Attach JavaDoc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14525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look at the java install folder. There is compressed file folder called “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and click OK. Now the </a:t>
            </a:r>
            <a:r>
              <a:rPr lang="en-US" sz="1600" dirty="0" err="1">
                <a:solidFill>
                  <a:schemeClr val="tx1"/>
                </a:solidFill>
              </a:rPr>
              <a:t>JavaDoc</a:t>
            </a:r>
            <a:r>
              <a:rPr lang="en-US" sz="1600" dirty="0">
                <a:solidFill>
                  <a:schemeClr val="tx1"/>
                </a:solidFill>
              </a:rPr>
              <a:t> is attached to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 key and select any Java package (e.g. out), Interface (e.g., Consumer)  or Core Java method (e.g., </a:t>
            </a:r>
            <a:r>
              <a:rPr lang="en-US" sz="1600" dirty="0" err="1">
                <a:solidFill>
                  <a:schemeClr val="tx1"/>
                </a:solidFill>
              </a:rPr>
              <a:t>println</a:t>
            </a:r>
            <a:r>
              <a:rPr lang="en-US" sz="1600" dirty="0">
                <a:solidFill>
                  <a:schemeClr val="tx1"/>
                </a:solidFill>
              </a:rPr>
              <a:t>). The </a:t>
            </a:r>
            <a:r>
              <a:rPr lang="en-US" sz="1600" dirty="0" err="1">
                <a:solidFill>
                  <a:schemeClr val="tx1"/>
                </a:solidFill>
              </a:rPr>
              <a:t>JavaDoc</a:t>
            </a:r>
            <a:r>
              <a:rPr lang="en-US" sz="1600" dirty="0">
                <a:solidFill>
                  <a:schemeClr val="tx1"/>
                </a:solidFill>
              </a:rPr>
              <a:t> is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Below, we select “</a:t>
            </a:r>
            <a:r>
              <a:rPr lang="en-US" sz="1600" dirty="0" err="1">
                <a:solidFill>
                  <a:schemeClr val="tx1"/>
                </a:solidFill>
              </a:rPr>
              <a:t>println</a:t>
            </a:r>
            <a:r>
              <a:rPr lang="en-US" sz="1600" dirty="0">
                <a:solidFill>
                  <a:schemeClr val="tx1"/>
                </a:solidFill>
              </a:rPr>
              <a:t>()”.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D9D26-B936-4CAB-8D8B-03908281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2" y="2986889"/>
            <a:ext cx="4173288" cy="31043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7B3A1-ABC3-44B1-85DD-90151834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66" y="2946304"/>
            <a:ext cx="3765495" cy="1813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76CC98-4ED2-426B-B10D-382FFADAAE4F}"/>
              </a:ext>
            </a:extLst>
          </p:cNvPr>
          <p:cNvSpPr/>
          <p:nvPr/>
        </p:nvSpPr>
        <p:spPr>
          <a:xfrm>
            <a:off x="2454234" y="4146482"/>
            <a:ext cx="1080120" cy="297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B650F-1841-489D-8AF8-C3906B3D5D7F}"/>
              </a:ext>
            </a:extLst>
          </p:cNvPr>
          <p:cNvSpPr/>
          <p:nvPr/>
        </p:nvSpPr>
        <p:spPr>
          <a:xfrm>
            <a:off x="6198650" y="4470161"/>
            <a:ext cx="1512168" cy="684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AC737-45B8-4C55-B14F-2A6468DD111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534354" y="4295393"/>
            <a:ext cx="2664296" cy="516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D19A0C-CCBC-4BA4-8620-50ACFD4F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66" y="1729480"/>
            <a:ext cx="3994453" cy="37963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pl-PL" altLang="zh-TW" b="1" dirty="0">
                <a:solidFill>
                  <a:srgbClr val="FFFF00"/>
                </a:solidFill>
              </a:rPr>
              <a:t>10 Attach JavaDoc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</a:t>
            </a:r>
            <a:r>
              <a:rPr lang="en-US" sz="1600">
                <a:solidFill>
                  <a:schemeClr val="tx1"/>
                </a:solidFill>
              </a:rPr>
              <a:t>Control and Select </a:t>
            </a:r>
            <a:r>
              <a:rPr lang="en-US" sz="1600" dirty="0">
                <a:solidFill>
                  <a:schemeClr val="tx1"/>
                </a:solidFill>
              </a:rPr>
              <a:t>System package 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7B3A1-ABC3-44B1-85DD-90151834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9" y="2170500"/>
            <a:ext cx="3765495" cy="1813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76CC98-4ED2-426B-B10D-382FFADAAE4F}"/>
              </a:ext>
            </a:extLst>
          </p:cNvPr>
          <p:cNvSpPr/>
          <p:nvPr/>
        </p:nvSpPr>
        <p:spPr>
          <a:xfrm>
            <a:off x="2792493" y="3407025"/>
            <a:ext cx="288032" cy="182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B650F-1841-489D-8AF8-C3906B3D5D7F}"/>
              </a:ext>
            </a:extLst>
          </p:cNvPr>
          <p:cNvSpPr/>
          <p:nvPr/>
        </p:nvSpPr>
        <p:spPr>
          <a:xfrm>
            <a:off x="7004961" y="4934679"/>
            <a:ext cx="360040" cy="292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AC737-45B8-4C55-B14F-2A6468DD11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080525" y="3498163"/>
            <a:ext cx="3924436" cy="15827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0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C2B414B-DC25-40F4-A131-1E735605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6" y="2031748"/>
            <a:ext cx="3871441" cy="27061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B8982-1967-4F3C-AB86-2F4674BF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41" y="2106544"/>
            <a:ext cx="4097859" cy="39207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pl-PL" altLang="zh-TW" b="1" dirty="0">
                <a:solidFill>
                  <a:srgbClr val="FFFF00"/>
                </a:solidFill>
              </a:rPr>
              <a:t>10 Attach JavaDoc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 and Select Interface Consumer.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6CC98-4ED2-426B-B10D-382FFADAAE4F}"/>
              </a:ext>
            </a:extLst>
          </p:cNvPr>
          <p:cNvSpPr/>
          <p:nvPr/>
        </p:nvSpPr>
        <p:spPr>
          <a:xfrm>
            <a:off x="2339752" y="3247205"/>
            <a:ext cx="740773" cy="181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B650F-1841-489D-8AF8-C3906B3D5D7F}"/>
              </a:ext>
            </a:extLst>
          </p:cNvPr>
          <p:cNvSpPr/>
          <p:nvPr/>
        </p:nvSpPr>
        <p:spPr>
          <a:xfrm>
            <a:off x="4860032" y="3837713"/>
            <a:ext cx="2088232" cy="292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AC737-45B8-4C55-B14F-2A6468DD11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080525" y="3338103"/>
            <a:ext cx="1779507" cy="645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7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413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10 Attach JavaDoc to IDE</vt:lpstr>
      <vt:lpstr>10 Attach JavaDoc to IDE</vt:lpstr>
      <vt:lpstr>10 Attach JavaDoc to IDE</vt:lpstr>
      <vt:lpstr>10 Attach JavaDoc to IDE</vt:lpstr>
      <vt:lpstr>10 Attach JavaDoc to IDE</vt:lpstr>
      <vt:lpstr>10 Attach JavaDoc to IDE</vt:lpstr>
      <vt:lpstr>10 Attach JavaDoc to IDE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428</cp:revision>
  <dcterms:created xsi:type="dcterms:W3CDTF">2018-09-28T16:40:41Z</dcterms:created>
  <dcterms:modified xsi:type="dcterms:W3CDTF">2019-03-25T18:18:21Z</dcterms:modified>
</cp:coreProperties>
</file>