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68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60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9PftruJiJM&amp;index=4&amp;list=PLsyeobzWxl7oJca2fwLyKbDwlKUDPl3R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M9PftruJiJM&amp;index=4&amp;list=PLsyeobzWxl7oJca2fwLyKbDwlKUDPl3R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M9PftruJiJM&amp;index=4&amp;list=PLsyeobzWxl7oJca2fwLyKbDwlKUDPl3R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M9PftruJiJM&amp;index=4&amp;list=PLsyeobzWxl7oJca2fwLyKbDwlKUDPl3R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9PftruJiJM&amp;index=4&amp;list=PLsyeobzWxl7oJca2fwLyKbDwlKUDPl3R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9PftruJiJM&amp;index=4&amp;list=PLsyeobzWxl7oJca2fwLyKbDwlKUDPl3R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9PftruJiJM&amp;index=4&amp;list=PLsyeobzWxl7oJca2fwLyKbDwlKUDPl3R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9PftruJiJM&amp;index=4&amp;list=PLsyeobzWxl7oJca2fwLyKbDwlKUDPl3R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9PftruJiJM&amp;index=4&amp;list=PLsyeobzWxl7oJca2fwLyKbDwlKUDPl3R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Ch05 Aggregate Function Function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EC0A56C-4FA4-47F1-B772-BCC053007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821" y="2117321"/>
            <a:ext cx="4425604" cy="423554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Ch05 Aggregate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15791"/>
            <a:ext cx="8219256" cy="6288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want to assign the avg(*) into a ‘Average Marks’. This is called </a:t>
            </a:r>
            <a:r>
              <a:rPr lang="en-US" sz="1600">
                <a:solidFill>
                  <a:schemeClr val="tx1"/>
                </a:solidFill>
              </a:rPr>
              <a:t>a alias.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select count (*) as ‘Average Marks’ from student;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https://www.youtube.com/watch?v=M9PftruJiJM&amp;index=4&amp;list=PLsyeobzWxl7oJca2fwLyKbDwlKUDPl3RE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93EEE5-CCA0-434C-8787-51E77FE4C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39" y="2304725"/>
            <a:ext cx="3822091" cy="358893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1D7DEE-D284-40BB-8AD8-F269A194736D}"/>
              </a:ext>
            </a:extLst>
          </p:cNvPr>
          <p:cNvSpPr/>
          <p:nvPr/>
        </p:nvSpPr>
        <p:spPr>
          <a:xfrm>
            <a:off x="626729" y="4593150"/>
            <a:ext cx="2048942" cy="13005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455B59-67D4-48C8-8CAE-01DDE9BDCA61}"/>
              </a:ext>
            </a:extLst>
          </p:cNvPr>
          <p:cNvSpPr/>
          <p:nvPr/>
        </p:nvSpPr>
        <p:spPr>
          <a:xfrm>
            <a:off x="4521862" y="5893660"/>
            <a:ext cx="1490297" cy="4592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127016-624E-4AA9-8BF1-CC98E0650225}"/>
              </a:ext>
            </a:extLst>
          </p:cNvPr>
          <p:cNvSpPr/>
          <p:nvPr/>
        </p:nvSpPr>
        <p:spPr>
          <a:xfrm>
            <a:off x="4816091" y="5255112"/>
            <a:ext cx="3701179" cy="2870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63DB00-6B33-4A4A-AEF5-07050513641A}"/>
              </a:ext>
            </a:extLst>
          </p:cNvPr>
          <p:cNvSpPr/>
          <p:nvPr/>
        </p:nvSpPr>
        <p:spPr>
          <a:xfrm>
            <a:off x="619830" y="3812095"/>
            <a:ext cx="2639735" cy="2870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A58EE0-B915-4D52-98E2-712CAA7FAD4F}"/>
              </a:ext>
            </a:extLst>
          </p:cNvPr>
          <p:cNvCxnSpPr>
            <a:endCxn id="10" idx="0"/>
          </p:cNvCxnSpPr>
          <p:nvPr/>
        </p:nvCxnSpPr>
        <p:spPr>
          <a:xfrm flipH="1">
            <a:off x="1651200" y="4099192"/>
            <a:ext cx="304391" cy="4939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8D2AD1-6CFB-472D-920C-7D6DD05BB915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flipH="1">
            <a:off x="5267011" y="5542209"/>
            <a:ext cx="1399670" cy="3514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16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Ch05 Aggregate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15791"/>
            <a:ext cx="8219256" cy="10330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section discusses different aggregate function in MySQL.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have a table student. We have a Query to retrieve data in student table.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have a table with six rows and four columns as follow.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https://www.youtube.com/watch?v=M9PftruJiJM&amp;index=4&amp;list=PLsyeobzWxl7oJca2fwLyKbDwlKUDPl3RE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C1BC36-237E-4E15-9E9A-3CAF58CF1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605" y="2524961"/>
            <a:ext cx="5658395" cy="411390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27B0240-43EB-4B96-9A6C-A7012C609933}"/>
              </a:ext>
            </a:extLst>
          </p:cNvPr>
          <p:cNvSpPr/>
          <p:nvPr/>
        </p:nvSpPr>
        <p:spPr>
          <a:xfrm>
            <a:off x="1961604" y="5621057"/>
            <a:ext cx="1746299" cy="10330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0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Ch05 Aggregate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15791"/>
            <a:ext cx="8219256" cy="551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want to know how many rows?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select count(*) from student;  /* count (*) = 6 */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https://www.youtube.com/watch?v=M9PftruJiJM&amp;index=4&amp;list=PLsyeobzWxl7oJca2fwLyKbDwlKUDPl3RE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15327A-9E80-4BE1-B8F9-08BA59C2A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460" y="2003666"/>
            <a:ext cx="6635080" cy="399264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FFEE0EE-AAF6-46F0-BE67-42ACB5211717}"/>
              </a:ext>
            </a:extLst>
          </p:cNvPr>
          <p:cNvSpPr/>
          <p:nvPr/>
        </p:nvSpPr>
        <p:spPr>
          <a:xfrm>
            <a:off x="1254460" y="5445224"/>
            <a:ext cx="1013284" cy="5510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7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Ch05 Aggregate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15791"/>
            <a:ext cx="8219256" cy="551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want to know the maximum marks. We can use aggregate function max().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select max(marks) from student;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https://www.youtube.com/watch?v=M9PftruJiJM&amp;index=4&amp;list=PLsyeobzWxl7oJca2fwLyKbDwlKUDPl3RE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93EEE5-CCA0-434C-8787-51E77FE4C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953274"/>
            <a:ext cx="3822091" cy="358893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641A27-945E-4391-A1A7-5D811D15E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094" y="2057926"/>
            <a:ext cx="4174041" cy="293196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1D7DEE-D284-40BB-8AD8-F269A194736D}"/>
              </a:ext>
            </a:extLst>
          </p:cNvPr>
          <p:cNvSpPr/>
          <p:nvPr/>
        </p:nvSpPr>
        <p:spPr>
          <a:xfrm>
            <a:off x="650850" y="4241699"/>
            <a:ext cx="2048942" cy="13005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455B59-67D4-48C8-8CAE-01DDE9BDCA61}"/>
              </a:ext>
            </a:extLst>
          </p:cNvPr>
          <p:cNvSpPr/>
          <p:nvPr/>
        </p:nvSpPr>
        <p:spPr>
          <a:xfrm>
            <a:off x="4571066" y="4530686"/>
            <a:ext cx="1081054" cy="4592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127016-624E-4AA9-8BF1-CC98E0650225}"/>
              </a:ext>
            </a:extLst>
          </p:cNvPr>
          <p:cNvSpPr/>
          <p:nvPr/>
        </p:nvSpPr>
        <p:spPr>
          <a:xfrm>
            <a:off x="4596560" y="3933056"/>
            <a:ext cx="2639735" cy="2870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63DB00-6B33-4A4A-AEF5-07050513641A}"/>
              </a:ext>
            </a:extLst>
          </p:cNvPr>
          <p:cNvSpPr/>
          <p:nvPr/>
        </p:nvSpPr>
        <p:spPr>
          <a:xfrm>
            <a:off x="643951" y="3460644"/>
            <a:ext cx="2639735" cy="2870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A58EE0-B915-4D52-98E2-712CAA7FAD4F}"/>
              </a:ext>
            </a:extLst>
          </p:cNvPr>
          <p:cNvCxnSpPr>
            <a:endCxn id="10" idx="0"/>
          </p:cNvCxnSpPr>
          <p:nvPr/>
        </p:nvCxnSpPr>
        <p:spPr>
          <a:xfrm flipH="1">
            <a:off x="1675321" y="3747741"/>
            <a:ext cx="304391" cy="4939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8D2AD1-6CFB-472D-920C-7D6DD05BB915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flipH="1">
            <a:off x="5111593" y="4220153"/>
            <a:ext cx="804835" cy="3105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883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032F22C-8AC0-4D27-BA48-D438EA4B9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560" y="1928466"/>
            <a:ext cx="3038475" cy="36385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Ch05 Aggregate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15791"/>
            <a:ext cx="8219256" cy="551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want to know the minimum marks. We can use aggregate function main().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select min(marks) from student;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https://www.youtube.com/watch?v=M9PftruJiJM&amp;index=4&amp;list=PLsyeobzWxl7oJca2fwLyKbDwlKUDPl3RE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93EEE5-CCA0-434C-8787-51E77FE4C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953274"/>
            <a:ext cx="3822091" cy="358893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1D7DEE-D284-40BB-8AD8-F269A194736D}"/>
              </a:ext>
            </a:extLst>
          </p:cNvPr>
          <p:cNvSpPr/>
          <p:nvPr/>
        </p:nvSpPr>
        <p:spPr>
          <a:xfrm>
            <a:off x="650850" y="4241699"/>
            <a:ext cx="2048942" cy="13005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455B59-67D4-48C8-8CAE-01DDE9BDCA61}"/>
              </a:ext>
            </a:extLst>
          </p:cNvPr>
          <p:cNvSpPr/>
          <p:nvPr/>
        </p:nvSpPr>
        <p:spPr>
          <a:xfrm>
            <a:off x="4601340" y="5053172"/>
            <a:ext cx="1081054" cy="4592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127016-624E-4AA9-8BF1-CC98E0650225}"/>
              </a:ext>
            </a:extLst>
          </p:cNvPr>
          <p:cNvSpPr/>
          <p:nvPr/>
        </p:nvSpPr>
        <p:spPr>
          <a:xfrm>
            <a:off x="4980265" y="4249450"/>
            <a:ext cx="2639735" cy="2870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63DB00-6B33-4A4A-AEF5-07050513641A}"/>
              </a:ext>
            </a:extLst>
          </p:cNvPr>
          <p:cNvSpPr/>
          <p:nvPr/>
        </p:nvSpPr>
        <p:spPr>
          <a:xfrm>
            <a:off x="643951" y="3460644"/>
            <a:ext cx="2639735" cy="2870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A58EE0-B915-4D52-98E2-712CAA7FAD4F}"/>
              </a:ext>
            </a:extLst>
          </p:cNvPr>
          <p:cNvCxnSpPr>
            <a:endCxn id="10" idx="0"/>
          </p:cNvCxnSpPr>
          <p:nvPr/>
        </p:nvCxnSpPr>
        <p:spPr>
          <a:xfrm flipH="1">
            <a:off x="1675321" y="3747741"/>
            <a:ext cx="304391" cy="4939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8D2AD1-6CFB-472D-920C-7D6DD05BB915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flipH="1">
            <a:off x="5141867" y="4536547"/>
            <a:ext cx="1158266" cy="5166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560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FE89069-C3DA-4BC0-916F-57C96FE60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774" y="1972202"/>
            <a:ext cx="2924175" cy="36099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Ch05 Aggregate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15791"/>
            <a:ext cx="8219256" cy="551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want to know the average marks. We can use aggregate function avg().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select avg(marks) from student;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https://www.youtube.com/watch?v=M9PftruJiJM&amp;index=4&amp;list=PLsyeobzWxl7oJca2fwLyKbDwlKUDPl3RE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93EEE5-CCA0-434C-8787-51E77FE4C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953274"/>
            <a:ext cx="3822091" cy="358893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1D7DEE-D284-40BB-8AD8-F269A194736D}"/>
              </a:ext>
            </a:extLst>
          </p:cNvPr>
          <p:cNvSpPr/>
          <p:nvPr/>
        </p:nvSpPr>
        <p:spPr>
          <a:xfrm>
            <a:off x="650850" y="4241699"/>
            <a:ext cx="2048942" cy="13005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455B59-67D4-48C8-8CAE-01DDE9BDCA61}"/>
              </a:ext>
            </a:extLst>
          </p:cNvPr>
          <p:cNvSpPr/>
          <p:nvPr/>
        </p:nvSpPr>
        <p:spPr>
          <a:xfrm>
            <a:off x="4572000" y="5119998"/>
            <a:ext cx="1081054" cy="4592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127016-624E-4AA9-8BF1-CC98E0650225}"/>
              </a:ext>
            </a:extLst>
          </p:cNvPr>
          <p:cNvSpPr/>
          <p:nvPr/>
        </p:nvSpPr>
        <p:spPr>
          <a:xfrm>
            <a:off x="4886337" y="4445814"/>
            <a:ext cx="2639735" cy="2870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63DB00-6B33-4A4A-AEF5-07050513641A}"/>
              </a:ext>
            </a:extLst>
          </p:cNvPr>
          <p:cNvSpPr/>
          <p:nvPr/>
        </p:nvSpPr>
        <p:spPr>
          <a:xfrm>
            <a:off x="643951" y="3460644"/>
            <a:ext cx="2639735" cy="2870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A58EE0-B915-4D52-98E2-712CAA7FAD4F}"/>
              </a:ext>
            </a:extLst>
          </p:cNvPr>
          <p:cNvCxnSpPr>
            <a:endCxn id="10" idx="0"/>
          </p:cNvCxnSpPr>
          <p:nvPr/>
        </p:nvCxnSpPr>
        <p:spPr>
          <a:xfrm flipH="1">
            <a:off x="1675321" y="3747741"/>
            <a:ext cx="304391" cy="4939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8D2AD1-6CFB-472D-920C-7D6DD05BB915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flipH="1">
            <a:off x="5112527" y="4732911"/>
            <a:ext cx="1093678" cy="3870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89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E31F55D-1DF3-4082-ABE3-10F91EB99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831" y="1953274"/>
            <a:ext cx="2800350" cy="36671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Ch05 Aggregate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15791"/>
            <a:ext cx="8219256" cy="551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want to know the sum of marks. We can use aggregate function sum().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select sum (marks) from student;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https://www.youtube.com/watch?v=M9PftruJiJM&amp;index=4&amp;list=PLsyeobzWxl7oJca2fwLyKbDwlKUDPl3RE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93EEE5-CCA0-434C-8787-51E77FE4C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953274"/>
            <a:ext cx="3822091" cy="358893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1D7DEE-D284-40BB-8AD8-F269A194736D}"/>
              </a:ext>
            </a:extLst>
          </p:cNvPr>
          <p:cNvSpPr/>
          <p:nvPr/>
        </p:nvSpPr>
        <p:spPr>
          <a:xfrm>
            <a:off x="650850" y="4241699"/>
            <a:ext cx="2048942" cy="13005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455B59-67D4-48C8-8CAE-01DDE9BDCA61}"/>
              </a:ext>
            </a:extLst>
          </p:cNvPr>
          <p:cNvSpPr/>
          <p:nvPr/>
        </p:nvSpPr>
        <p:spPr>
          <a:xfrm>
            <a:off x="4572000" y="5119998"/>
            <a:ext cx="1081054" cy="4592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127016-624E-4AA9-8BF1-CC98E0650225}"/>
              </a:ext>
            </a:extLst>
          </p:cNvPr>
          <p:cNvSpPr/>
          <p:nvPr/>
        </p:nvSpPr>
        <p:spPr>
          <a:xfrm>
            <a:off x="4896822" y="4464925"/>
            <a:ext cx="2386359" cy="2870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63DB00-6B33-4A4A-AEF5-07050513641A}"/>
              </a:ext>
            </a:extLst>
          </p:cNvPr>
          <p:cNvSpPr/>
          <p:nvPr/>
        </p:nvSpPr>
        <p:spPr>
          <a:xfrm>
            <a:off x="643951" y="3460644"/>
            <a:ext cx="2639735" cy="2870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A58EE0-B915-4D52-98E2-712CAA7FAD4F}"/>
              </a:ext>
            </a:extLst>
          </p:cNvPr>
          <p:cNvCxnSpPr>
            <a:endCxn id="10" idx="0"/>
          </p:cNvCxnSpPr>
          <p:nvPr/>
        </p:nvCxnSpPr>
        <p:spPr>
          <a:xfrm flipH="1">
            <a:off x="1675321" y="3747741"/>
            <a:ext cx="304391" cy="4939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8D2AD1-6CFB-472D-920C-7D6DD05BB915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flipH="1">
            <a:off x="5112527" y="4752022"/>
            <a:ext cx="977475" cy="3679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962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4C8E3EC-6147-4BBB-8010-5C5B03731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304725"/>
            <a:ext cx="3419475" cy="40005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Ch05 Aggregate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15791"/>
            <a:ext cx="8219256" cy="6230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want to assign the count(*) into a variable name Count.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select count (*) as Count from student;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https://www.youtube.com/watch?v=M9PftruJiJM&amp;index=4&amp;list=PLsyeobzWxl7oJca2fwLyKbDwlKUDPl3RE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93EEE5-CCA0-434C-8787-51E77FE4C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39" y="2304725"/>
            <a:ext cx="3822091" cy="358893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1D7DEE-D284-40BB-8AD8-F269A194736D}"/>
              </a:ext>
            </a:extLst>
          </p:cNvPr>
          <p:cNvSpPr/>
          <p:nvPr/>
        </p:nvSpPr>
        <p:spPr>
          <a:xfrm>
            <a:off x="626729" y="4593150"/>
            <a:ext cx="2048942" cy="13005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455B59-67D4-48C8-8CAE-01DDE9BDCA61}"/>
              </a:ext>
            </a:extLst>
          </p:cNvPr>
          <p:cNvSpPr/>
          <p:nvPr/>
        </p:nvSpPr>
        <p:spPr>
          <a:xfrm>
            <a:off x="4575984" y="5893660"/>
            <a:ext cx="1081054" cy="4592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127016-624E-4AA9-8BF1-CC98E0650225}"/>
              </a:ext>
            </a:extLst>
          </p:cNvPr>
          <p:cNvSpPr/>
          <p:nvPr/>
        </p:nvSpPr>
        <p:spPr>
          <a:xfrm>
            <a:off x="5088557" y="5243405"/>
            <a:ext cx="2902918" cy="2870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63DB00-6B33-4A4A-AEF5-07050513641A}"/>
              </a:ext>
            </a:extLst>
          </p:cNvPr>
          <p:cNvSpPr/>
          <p:nvPr/>
        </p:nvSpPr>
        <p:spPr>
          <a:xfrm>
            <a:off x="619830" y="3812095"/>
            <a:ext cx="2639735" cy="2870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A58EE0-B915-4D52-98E2-712CAA7FAD4F}"/>
              </a:ext>
            </a:extLst>
          </p:cNvPr>
          <p:cNvCxnSpPr>
            <a:endCxn id="10" idx="0"/>
          </p:cNvCxnSpPr>
          <p:nvPr/>
        </p:nvCxnSpPr>
        <p:spPr>
          <a:xfrm flipH="1">
            <a:off x="1651200" y="4099192"/>
            <a:ext cx="304391" cy="4939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8D2AD1-6CFB-472D-920C-7D6DD05BB915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flipH="1">
            <a:off x="5116511" y="5530502"/>
            <a:ext cx="1423505" cy="3631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16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0116000-1FDB-4174-B2A5-89E6A8F42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366" y="2272835"/>
            <a:ext cx="3533775" cy="41529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Ch05 Aggregate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15791"/>
            <a:ext cx="8219256" cy="6230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want to assign the min(*) into a variable name Minimum.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select min(*) as Minimum from student;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https://www.youtube.com/watch?v=M9PftruJiJM&amp;index=4&amp;list=PLsyeobzWxl7oJca2fwLyKbDwlKUDPl3RE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93EEE5-CCA0-434C-8787-51E77FE4C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39" y="2304725"/>
            <a:ext cx="3822091" cy="358893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1D7DEE-D284-40BB-8AD8-F269A194736D}"/>
              </a:ext>
            </a:extLst>
          </p:cNvPr>
          <p:cNvSpPr/>
          <p:nvPr/>
        </p:nvSpPr>
        <p:spPr>
          <a:xfrm>
            <a:off x="626729" y="4593150"/>
            <a:ext cx="2048942" cy="13005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455B59-67D4-48C8-8CAE-01DDE9BDCA61}"/>
              </a:ext>
            </a:extLst>
          </p:cNvPr>
          <p:cNvSpPr/>
          <p:nvPr/>
        </p:nvSpPr>
        <p:spPr>
          <a:xfrm>
            <a:off x="4521863" y="5893660"/>
            <a:ext cx="1081054" cy="4592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127016-624E-4AA9-8BF1-CC98E0650225}"/>
              </a:ext>
            </a:extLst>
          </p:cNvPr>
          <p:cNvSpPr/>
          <p:nvPr/>
        </p:nvSpPr>
        <p:spPr>
          <a:xfrm>
            <a:off x="4858637" y="5321216"/>
            <a:ext cx="2902918" cy="2870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63DB00-6B33-4A4A-AEF5-07050513641A}"/>
              </a:ext>
            </a:extLst>
          </p:cNvPr>
          <p:cNvSpPr/>
          <p:nvPr/>
        </p:nvSpPr>
        <p:spPr>
          <a:xfrm>
            <a:off x="619830" y="3812095"/>
            <a:ext cx="2639735" cy="2870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A58EE0-B915-4D52-98E2-712CAA7FAD4F}"/>
              </a:ext>
            </a:extLst>
          </p:cNvPr>
          <p:cNvCxnSpPr>
            <a:endCxn id="10" idx="0"/>
          </p:cNvCxnSpPr>
          <p:nvPr/>
        </p:nvCxnSpPr>
        <p:spPr>
          <a:xfrm flipH="1">
            <a:off x="1651200" y="4099192"/>
            <a:ext cx="304391" cy="4939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8D2AD1-6CFB-472D-920C-7D6DD05BB915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flipH="1">
            <a:off x="5062390" y="5608313"/>
            <a:ext cx="1247706" cy="2853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308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481</Words>
  <Application>Microsoft Office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Ch05 Aggregate Function Function</vt:lpstr>
      <vt:lpstr>Ch05 Aggregate Function</vt:lpstr>
      <vt:lpstr>Ch05 Aggregate Function</vt:lpstr>
      <vt:lpstr>Ch05 Aggregate Function</vt:lpstr>
      <vt:lpstr>Ch05 Aggregate Function</vt:lpstr>
      <vt:lpstr>Ch05 Aggregate Function</vt:lpstr>
      <vt:lpstr>Ch05 Aggregate Function</vt:lpstr>
      <vt:lpstr>Ch05 Aggregate Function</vt:lpstr>
      <vt:lpstr>Ch05 Aggregate Function</vt:lpstr>
      <vt:lpstr>Ch05 Aggregate Function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667</cp:revision>
  <dcterms:created xsi:type="dcterms:W3CDTF">2018-09-28T16:40:41Z</dcterms:created>
  <dcterms:modified xsi:type="dcterms:W3CDTF">2019-03-26T04:41:39Z</dcterms:modified>
</cp:coreProperties>
</file>