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93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BB-OPL1XV0&amp;list=PLsyeobzWxl7oJca2fwLyKbDwlKUDPl3RE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aBB-OPL1XV0&amp;list=PLsyeobzWxl7oJca2fwLyKbDwlKUDPl3RE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Ch03 Commit/Rollback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Ch03 Commit/Rollback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46805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last section, we create table, insert data, and select data by DDL (Data Definition Language), DML (Data Manipulation Language), and DRL/DQL (Data Retrieve Language/ Data Query Language).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discuss commit and rollback.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talk about TCL (Transaction Control Language).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have multiple tables, such as, inventory table, stock of materials.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have a web-site for e-Commerce and you selling mobile phone. You have to update multiple tables and delete the stock and update the amount of table. You have to do a lot of transactions. You have to execute lots of queries.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execute lots of query together which complete one task that becomes one transaction.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happens when you execute multiple queries?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Some query do the insert, some query do the update, some query will be delayed.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insert some field in some table which directly connect to other table and the transaction fails, it makes your system unstable.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execute the SQL statement and commit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have six query is error, we will ask for a rollback. Then, it should looks like nothing is happened before. We have to use something called commit and auto commit.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https://www.youtube.com/watch?v=aBB-OPL1XV0&amp;list=PLsyeobzWxl7oJca2fwLyKbDwlKUDPl3RE&amp;index=3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Ch03 Commit/Rollback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17364"/>
            <a:ext cx="8219256" cy="959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My SQL default is auto commit. Whatever you execute the statement, it will get committed.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have “set </a:t>
            </a:r>
            <a:r>
              <a:rPr lang="en-US" sz="1600" dirty="0" err="1">
                <a:solidFill>
                  <a:schemeClr val="tx1"/>
                </a:solidFill>
              </a:rPr>
              <a:t>autocommit</a:t>
            </a:r>
            <a:r>
              <a:rPr lang="en-US" sz="1600" dirty="0">
                <a:solidFill>
                  <a:schemeClr val="tx1"/>
                </a:solidFill>
              </a:rPr>
              <a:t> = 0” statement at very beginning. It will remove the auto commit.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https://www.youtube.com/watch?v=aBB-OPL1XV0&amp;list=PLsyeobzWxl7oJca2fwLyKbDwlKUDPl3RE&amp;index=3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87634-B290-4E59-A6D7-2F3DA83F6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953" y="2463998"/>
            <a:ext cx="5705475" cy="3705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7A36D10E-8FE1-4D58-9435-ADCFE9ED3E92}"/>
              </a:ext>
            </a:extLst>
          </p:cNvPr>
          <p:cNvSpPr txBox="1">
            <a:spLocks/>
          </p:cNvSpPr>
          <p:nvPr/>
        </p:nvSpPr>
        <p:spPr>
          <a:xfrm>
            <a:off x="323528" y="2564182"/>
            <a:ext cx="2267272" cy="33850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commit, the data will be into the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use rollback to take it back from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run several times, in the first time, we did not use rollback.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“Jason” was insert int eh previous run.</a:t>
            </a:r>
          </a:p>
        </p:txBody>
      </p:sp>
    </p:spTree>
    <p:extLst>
      <p:ext uri="{BB962C8B-B14F-4D97-AF65-F5344CB8AC3E}">
        <p14:creationId xmlns:p14="http://schemas.microsoft.com/office/powerpoint/2010/main" val="388374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395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Ch03 Commit/Rollback</vt:lpstr>
      <vt:lpstr>Ch03 Commit/Rollback</vt:lpstr>
      <vt:lpstr>Ch03 Commit/Rollback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618</cp:revision>
  <dcterms:created xsi:type="dcterms:W3CDTF">2018-09-28T16:40:41Z</dcterms:created>
  <dcterms:modified xsi:type="dcterms:W3CDTF">2019-03-25T23:39:20Z</dcterms:modified>
</cp:coreProperties>
</file>