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4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9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-RrfsIPy4uE&amp;list=PLsyeobzWxl7oJca2fwLyKbDwlKUDPl3RE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-RrfsIPy4uE&amp;list=PLsyeobzWxl7oJca2fwLyKbDwlKUDPl3RE&amp;index=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-RrfsIPy4uE&amp;list=PLsyeobzWxl7oJca2fwLyKbDwlKUDPl3RE&amp;index=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RrfsIPy4uE&amp;list=PLsyeobzWxl7oJca2fwLyKbDwlKUDPl3RE&amp;index=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RrfsIPy4uE&amp;list=PLsyeobzWxl7oJca2fwLyKbDwlKUDPl3RE&amp;index=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Ch02 Create Table and Insert/Select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Ch02 Create Table and Insert/Select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last section, we create and connect the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will create table, insert data, and select data for the database.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https://www.youtube.com/watch?v=-RrfsIPy4uE&amp;list=PLsyeobzWxl7oJca2fwLyKbDwlKUDPl3RE&amp;index=2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E54697-7CC1-4952-8832-86DC5D96D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987357"/>
            <a:ext cx="6084168" cy="45515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518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Ch02 Create Table and Insert/Select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9655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ALTER or CREATE Table is used to add or change content of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Create table student (</a:t>
            </a:r>
            <a:r>
              <a:rPr lang="en-US" sz="1600" dirty="0" err="1">
                <a:solidFill>
                  <a:schemeClr val="tx1"/>
                </a:solidFill>
              </a:rPr>
              <a:t>rollno</a:t>
            </a:r>
            <a:r>
              <a:rPr lang="en-US" sz="1600" dirty="0">
                <a:solidFill>
                  <a:schemeClr val="tx1"/>
                </a:solidFill>
              </a:rPr>
              <a:t>, int, </a:t>
            </a:r>
            <a:r>
              <a:rPr lang="en-US" sz="1600" dirty="0" err="1">
                <a:solidFill>
                  <a:schemeClr val="tx1"/>
                </a:solidFill>
              </a:rPr>
              <a:t>sname</a:t>
            </a:r>
            <a:r>
              <a:rPr lang="en-US" sz="1600" dirty="0">
                <a:solidFill>
                  <a:schemeClr val="tx1"/>
                </a:solidFill>
              </a:rPr>
              <a:t> varchar (20));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Press Control+&lt;Enter&gt; to execute.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https://www.youtube.com/watch?v=-RrfsIPy4uE&amp;list=PLsyeobzWxl7oJca2fwLyKbDwlKUDPl3RE&amp;index=2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AF1E0-A953-4337-B75D-E99A28F72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584" y="2390775"/>
            <a:ext cx="4391025" cy="1038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279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Ch02 Create Table and Insert/Select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9655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How to check our table is created successfully or not?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 “desc student” (Describe student table) to see the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Press Control+&lt;Enter&gt;. The student table is displayed.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https://www.youtube.com/watch?v=-RrfsIPy4uE&amp;list=PLsyeobzWxl7oJca2fwLyKbDwlKUDPl3RE&amp;index=2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60FDFC-B456-49FD-9105-713489A2C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394037"/>
            <a:ext cx="4850680" cy="4144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50CDDA-7138-4403-BA02-E8B764E0E2EC}"/>
              </a:ext>
            </a:extLst>
          </p:cNvPr>
          <p:cNvSpPr/>
          <p:nvPr/>
        </p:nvSpPr>
        <p:spPr>
          <a:xfrm>
            <a:off x="2267744" y="3789040"/>
            <a:ext cx="3384376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47CFB8-63D4-4E25-8D54-3E1CE398045E}"/>
              </a:ext>
            </a:extLst>
          </p:cNvPr>
          <p:cNvSpPr/>
          <p:nvPr/>
        </p:nvSpPr>
        <p:spPr>
          <a:xfrm>
            <a:off x="899592" y="1863439"/>
            <a:ext cx="5310035" cy="3480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927B2E-7070-41A3-B1B6-C602D5953A44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3554610" y="2211474"/>
            <a:ext cx="405322" cy="15775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4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2894CAB-4CCA-4036-A26C-C1EE1571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708920"/>
            <a:ext cx="5394585" cy="33843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Ch02 Create Table and Insert/Select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 insert the data, we have to use DDL (Data Definition Language), DML (Data Manipulation Language), DRL/DQL (Data Retrieve Language/Data Query Language).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we create/drop table, we use DDL.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we insert/delete value, we use DML.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we select value, we use DRL/DQL.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https://www.youtube.com/watch?v=-RrfsIPy4uE&amp;list=PLsyeobzWxl7oJca2fwLyKbDwlKUDPl3RE&amp;index=2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50CDDA-7138-4403-BA02-E8B764E0E2EC}"/>
              </a:ext>
            </a:extLst>
          </p:cNvPr>
          <p:cNvSpPr/>
          <p:nvPr/>
        </p:nvSpPr>
        <p:spPr>
          <a:xfrm>
            <a:off x="3707904" y="3908079"/>
            <a:ext cx="3384376" cy="457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927B2E-7070-41A3-B1B6-C602D5953A44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>
            <a:off x="2998391" y="4136592"/>
            <a:ext cx="70951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副標題 2">
            <a:extLst>
              <a:ext uri="{FF2B5EF4-FFF2-40B4-BE49-F238E27FC236}">
                <a16:creationId xmlns:a16="http://schemas.microsoft.com/office/drawing/2014/main" id="{5FA3D33E-315D-4FA2-BFC7-0B903E8A8653}"/>
              </a:ext>
            </a:extLst>
          </p:cNvPr>
          <p:cNvSpPr txBox="1">
            <a:spLocks/>
          </p:cNvSpPr>
          <p:nvPr/>
        </p:nvSpPr>
        <p:spPr>
          <a:xfrm>
            <a:off x="457200" y="3326945"/>
            <a:ext cx="2541191" cy="161929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Next, we will insert some data in the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Since we are inset value with DML.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see the values are created below.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864BAE-886C-4814-B14F-BAD97FF02EB3}"/>
              </a:ext>
            </a:extLst>
          </p:cNvPr>
          <p:cNvSpPr/>
          <p:nvPr/>
        </p:nvSpPr>
        <p:spPr>
          <a:xfrm>
            <a:off x="3635896" y="5864783"/>
            <a:ext cx="3384376" cy="2285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A731D6-0364-443E-AE35-AD9D6CCC0012}"/>
              </a:ext>
            </a:extLst>
          </p:cNvPr>
          <p:cNvCxnSpPr>
            <a:cxnSpLocks/>
            <a:stCxn id="19" idx="2"/>
            <a:endCxn id="23" idx="1"/>
          </p:cNvCxnSpPr>
          <p:nvPr/>
        </p:nvCxnSpPr>
        <p:spPr>
          <a:xfrm>
            <a:off x="1727796" y="4946238"/>
            <a:ext cx="1908100" cy="10328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9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7744CC-E15E-426E-86AA-DBD3A621F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142207"/>
            <a:ext cx="4887863" cy="34507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Ch02 Create Table and Insert/Select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Continue to insert </a:t>
            </a:r>
            <a:r>
              <a:rPr lang="en-US" sz="1600" dirty="0">
                <a:solidFill>
                  <a:schemeClr val="tx1"/>
                </a:solidFill>
              </a:rPr>
              <a:t>and display the table content.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https://www.youtube.com/watch?v=-RrfsIPy4uE&amp;list=PLsyeobzWxl7oJca2fwLyKbDwlKUDPl3RE&amp;index=2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50CDDA-7138-4403-BA02-E8B764E0E2EC}"/>
              </a:ext>
            </a:extLst>
          </p:cNvPr>
          <p:cNvSpPr/>
          <p:nvPr/>
        </p:nvSpPr>
        <p:spPr>
          <a:xfrm>
            <a:off x="3491880" y="3362095"/>
            <a:ext cx="3384376" cy="10359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00B448-86B7-4E25-A523-C6DFEA633977}"/>
              </a:ext>
            </a:extLst>
          </p:cNvPr>
          <p:cNvSpPr/>
          <p:nvPr/>
        </p:nvSpPr>
        <p:spPr>
          <a:xfrm>
            <a:off x="2987824" y="4682650"/>
            <a:ext cx="1296144" cy="7940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0DF8C5-D019-4DC1-B340-D58DA170D00B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577172" y="1628800"/>
            <a:ext cx="606896" cy="17332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841B08-1620-41AA-860D-6BE362CC6298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flipH="1">
            <a:off x="3635896" y="1628800"/>
            <a:ext cx="941276" cy="30538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34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375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Ch02 Create Table and Insert/Select</vt:lpstr>
      <vt:lpstr>Ch02 Create Table and Insert/Select</vt:lpstr>
      <vt:lpstr>Ch02 Create Table and Insert/Select</vt:lpstr>
      <vt:lpstr>Ch02 Create Table and Insert/Select</vt:lpstr>
      <vt:lpstr>Ch02 Create Table and Insert/Select</vt:lpstr>
      <vt:lpstr>Ch02 Create Table and Insert/Select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581</cp:revision>
  <dcterms:created xsi:type="dcterms:W3CDTF">2018-09-28T16:40:41Z</dcterms:created>
  <dcterms:modified xsi:type="dcterms:W3CDTF">2019-03-25T22:51:14Z</dcterms:modified>
</cp:coreProperties>
</file>