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25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UMs7DxWn_Q&amp;list=PLsyeobzWxl7r2ukVgTqIQcl-1T0C2mzau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UMs7DxWn_Q&amp;list=PLsyeobzWxl7r2ukVgTqIQcl-1T0C2mzau&amp;index=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UMs7DxWn_Q&amp;list=PLsyeobzWxl7r2ukVgTqIQcl-1T0C2mzau&amp;index=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UMs7DxWn_Q&amp;list=PLsyeobzWxl7r2ukVgTqIQcl-1T0C2mzau&amp;index=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UMs7DxWn_Q&amp;list=PLsyeobzWxl7r2ukVgTqIQcl-1T0C2mzau&amp;index=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First Django App: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7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project location: C:\Users\14088\projects\pchen\project1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add default path for “</a:t>
            </a:r>
            <a:r>
              <a:rPr lang="en-US" sz="1800" dirty="0" err="1">
                <a:solidFill>
                  <a:schemeClr val="tx1"/>
                </a:solidFill>
              </a:rPr>
              <a:t>calc.urls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https://www.youtube.com/watch?v=4UMs7DxWn_Q&amp;list=PLsyeobzWxl7r2ukVgTqIQcl-1T0C2mzau&amp;index=4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8C97F-3BA5-4302-9B87-BFD7CD78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87" y="2389510"/>
            <a:ext cx="5132452" cy="35934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E6D6A3-B1AE-421C-A33C-A7A08C0ED96D}"/>
              </a:ext>
            </a:extLst>
          </p:cNvPr>
          <p:cNvSpPr/>
          <p:nvPr/>
        </p:nvSpPr>
        <p:spPr>
          <a:xfrm>
            <a:off x="3203959" y="5374836"/>
            <a:ext cx="2088232" cy="190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84114C-96B5-4287-8614-F675A2BB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24" y="2058554"/>
            <a:ext cx="6452677" cy="34265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app folder, add </a:t>
            </a:r>
            <a:r>
              <a:rPr lang="en-US" sz="1800" dirty="0" err="1">
                <a:solidFill>
                  <a:schemeClr val="tx1"/>
                </a:solidFill>
              </a:rPr>
              <a:t>urlpatterns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views.home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https://www.youtube.com/watch?v=4UMs7DxWn_Q&amp;list=PLsyeobzWxl7r2ukVgTqIQcl-1T0C2mzau&amp;index=4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6D6A3-B1AE-421C-A33C-A7A08C0ED96D}"/>
              </a:ext>
            </a:extLst>
          </p:cNvPr>
          <p:cNvSpPr/>
          <p:nvPr/>
        </p:nvSpPr>
        <p:spPr>
          <a:xfrm>
            <a:off x="4860032" y="2770846"/>
            <a:ext cx="2376264" cy="946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A7A6AC-B932-4E61-9678-0A2D117F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1000"/>
            <a:ext cx="7140277" cy="3998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app folder, add </a:t>
            </a:r>
            <a:r>
              <a:rPr lang="en-US" sz="1800" dirty="0" err="1">
                <a:solidFill>
                  <a:schemeClr val="tx1"/>
                </a:solidFill>
              </a:rPr>
              <a:t>HttpRespose</a:t>
            </a:r>
            <a:r>
              <a:rPr lang="en-US" sz="1800" dirty="0">
                <a:solidFill>
                  <a:schemeClr val="tx1"/>
                </a:solidFill>
              </a:rPr>
              <a:t> (“Hello World”)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https://www.youtube.com/watch?v=4UMs7DxWn_Q&amp;list=PLsyeobzWxl7r2ukVgTqIQcl-1T0C2mzau&amp;index=4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6D6A3-B1AE-421C-A33C-A7A08C0ED96D}"/>
              </a:ext>
            </a:extLst>
          </p:cNvPr>
          <p:cNvSpPr/>
          <p:nvPr/>
        </p:nvSpPr>
        <p:spPr>
          <a:xfrm>
            <a:off x="4572000" y="2708920"/>
            <a:ext cx="2952328" cy="946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614335-9FFB-4426-95BF-F426384D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837"/>
            <a:ext cx="8147248" cy="19587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Restart the server, make sure no compilation error message.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https://www.youtube.com/watch?v=4UMs7DxWn_Q&amp;list=PLsyeobzWxl7r2ukVgTqIQcl-1T0C2mzau&amp;index=4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6D6A3-B1AE-421C-A33C-A7A08C0ED96D}"/>
              </a:ext>
            </a:extLst>
          </p:cNvPr>
          <p:cNvSpPr/>
          <p:nvPr/>
        </p:nvSpPr>
        <p:spPr>
          <a:xfrm>
            <a:off x="3923928" y="2107229"/>
            <a:ext cx="2376264" cy="2416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055816-7C73-490F-86D0-9C7D3846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737830" cy="15634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Django App: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7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Chrome, enter “localhost:8080”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“Hello World” is displayed.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https://www.youtube.com/watch?v=4UMs7DxWn_Q&amp;list=PLsyeobzWxl7r2ukVgTqIQcl-1T0C2mzau&amp;index=4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6D6A3-B1AE-421C-A33C-A7A08C0ED96D}"/>
              </a:ext>
            </a:extLst>
          </p:cNvPr>
          <p:cNvSpPr/>
          <p:nvPr/>
        </p:nvSpPr>
        <p:spPr>
          <a:xfrm>
            <a:off x="611560" y="3130625"/>
            <a:ext cx="936104" cy="2416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252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First Django App: Part 2</vt:lpstr>
      <vt:lpstr>3 First Django App: Part 2</vt:lpstr>
      <vt:lpstr>3 First Django App: Part 2</vt:lpstr>
      <vt:lpstr>3 First Django App: Part 2</vt:lpstr>
      <vt:lpstr>3 First Django App: Part 2</vt:lpstr>
      <vt:lpstr>3 First Django App: Part 2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356</cp:revision>
  <dcterms:created xsi:type="dcterms:W3CDTF">2018-09-28T16:40:41Z</dcterms:created>
  <dcterms:modified xsi:type="dcterms:W3CDTF">2019-05-14T22:49:17Z</dcterms:modified>
</cp:coreProperties>
</file>