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7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puyNy5oUM&amp;list=PLsyeobzWxl7r2ukVgTqIQcl-1T0C2mzau&amp;index=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kpuyNy5oUM&amp;list=PLsyeobzWxl7r2ukVgTqIQcl-1T0C2mza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puyNy5oUM&amp;list=PLsyeobzWxl7r2ukVgTqIQcl-1T0C2mzau&amp;index=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First Django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9232E4-FE12-462C-B579-CDF902F4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76938"/>
            <a:ext cx="6600825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urls.py defines the </a:t>
            </a:r>
            <a:r>
              <a:rPr lang="en-US" sz="1800" dirty="0" err="1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 for admin.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1979712" y="5381670"/>
            <a:ext cx="3384376" cy="720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to the our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may includes admin, e-commerce site web site, products as a module, shipping as a module, and etc. We have different set for different apps.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different apps will be provided in one particular project which your website in general. For example, log-in will be in one app and showing the products will be in another app.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1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you create an app which name is “calc”?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C0D8-42E2-43D4-B5CA-609EAD07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33" y="2144695"/>
            <a:ext cx="4599334" cy="38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E8A6C8A5-9A41-4F5D-8760-3FEEDB0F3651}"/>
              </a:ext>
            </a:extLst>
          </p:cNvPr>
          <p:cNvSpPr txBox="1">
            <a:spLocks/>
          </p:cNvSpPr>
          <p:nvPr/>
        </p:nvSpPr>
        <p:spPr>
          <a:xfrm>
            <a:off x="457200" y="2060848"/>
            <a:ext cx="3614423" cy="2376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a terminal in the Visual Studio.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calc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ImportError</a:t>
            </a:r>
            <a:r>
              <a:rPr lang="en-US" sz="1800" dirty="0">
                <a:solidFill>
                  <a:schemeClr val="tx1"/>
                </a:solidFill>
              </a:rPr>
              <a:t>: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is no virtual endowment in visual studio.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Deactivate the current virtual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deactive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 virtual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C:\Users\14088\projects\pchen\project1&gt;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9E5DD-8E21-4FBE-97EB-28FF283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224921"/>
            <a:ext cx="4583386" cy="31433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234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app: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djangotest</a:t>
            </a:r>
            <a:r>
              <a:rPr lang="en-US" sz="1600" dirty="0">
                <a:solidFill>
                  <a:schemeClr val="tx1"/>
                </a:solidFill>
              </a:rPr>
              <a:t>) C:\Users\14088\projects\pchen\project1&gt; python manage.py </a:t>
            </a:r>
            <a:r>
              <a:rPr lang="en-US" sz="1600" dirty="0" err="1">
                <a:solidFill>
                  <a:schemeClr val="tx1"/>
                </a:solidFill>
              </a:rPr>
              <a:t>startapp</a:t>
            </a:r>
            <a:r>
              <a:rPr lang="en-US" sz="1600" dirty="0">
                <a:solidFill>
                  <a:schemeClr val="tx1"/>
                </a:solidFill>
              </a:rPr>
              <a:t> calc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05D05-1268-408A-A793-F5D08517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07696"/>
            <a:ext cx="628650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072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got the folder ‘calc’ which is created by Django.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2D691-8B3E-40B9-90B4-B71B8D53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99" y="2054853"/>
            <a:ext cx="3178402" cy="40516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6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app folder does not include ‘settings.py’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admin.py, apps.py. We have empty models.py</a:t>
            </a:r>
            <a:r>
              <a:rPr lang="en-US" sz="1600">
                <a:solidFill>
                  <a:schemeClr val="tx1"/>
                </a:solidFill>
              </a:rPr>
              <a:t>, tests.py, and views.py.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3E967-5D6D-46D6-A039-86D0C5FA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0083"/>
            <a:ext cx="3836161" cy="16609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B743E-2E03-41E4-B552-586F448D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703" y="2185656"/>
            <a:ext cx="4100473" cy="19464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2BB6D-6C07-4E3C-9F26-FA785C73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71" y="4302062"/>
            <a:ext cx="4168458" cy="2040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21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782434" cy="980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Django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1E8A0-C70F-4400-BEAD-1C12841D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8257"/>
            <a:ext cx="3600400" cy="10569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A61D2-BBA7-48C6-84C7-1E8115C7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72399"/>
            <a:ext cx="4430505" cy="10529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AA56C5F-EA0E-4589-9031-A70FB97C81CE}"/>
              </a:ext>
            </a:extLst>
          </p:cNvPr>
          <p:cNvSpPr txBox="1">
            <a:spLocks/>
          </p:cNvSpPr>
          <p:nvPr/>
        </p:nvSpPr>
        <p:spPr>
          <a:xfrm>
            <a:off x="4427984" y="1466585"/>
            <a:ext cx="4430505" cy="7025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projects\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r>
              <a:rPr lang="en-US" sz="1800" dirty="0">
                <a:solidFill>
                  <a:schemeClr val="tx1"/>
                </a:solidFill>
              </a:rPr>
              <a:t>\project1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674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EAE57-80A9-4F0F-AF67-AA4DA8BB3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35805"/>
            <a:ext cx="4242048" cy="3685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5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48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basic the default server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build our own app by the Django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a simple “hello world” on the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the community version of visual studio as the IDE.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6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r>
              <a:rPr lang="en-US" sz="1800" dirty="0">
                <a:solidFill>
                  <a:schemeClr val="tx1"/>
                </a:solidFill>
              </a:rPr>
              <a:t> folder, we have created project1 and manager.py.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2377D-2BD4-4488-92BD-590877A5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51549"/>
            <a:ext cx="7619379" cy="2758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86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90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the project1, we have __init__.py, settings.py, urls.py, and wsgi.py.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Outside the project folder, we have manage.py which is useful to manage your project.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E1080-3FA8-48F4-899A-4F6338B9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2422236"/>
            <a:ext cx="7771724" cy="35711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69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file settings.py is very important if you have some setting in your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edit this file very frequently but need to understand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D89D7-C559-4ADC-9F23-F6E72FBA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6" y="2119359"/>
            <a:ext cx="6561349" cy="42076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361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20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INSTALLED_APPS includes the installed apps.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MIDDLEWARE includes the installed </a:t>
            </a:r>
            <a:r>
              <a:rPr lang="en-US" sz="1800" dirty="0" err="1">
                <a:solidFill>
                  <a:schemeClr val="tx1"/>
                </a:solidFill>
              </a:rPr>
              <a:t>middlewares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70F77-09EB-4F93-A5FC-0B9B6025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88705"/>
            <a:ext cx="4992216" cy="3945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04F2D-6631-4B2E-9F13-0648B31BB074}"/>
              </a:ext>
            </a:extLst>
          </p:cNvPr>
          <p:cNvSpPr/>
          <p:nvPr/>
        </p:nvSpPr>
        <p:spPr>
          <a:xfrm>
            <a:off x="2411760" y="2852936"/>
            <a:ext cx="259228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2411760" y="4221088"/>
            <a:ext cx="4392488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4F8FFB-B4A1-45C8-A02D-F19C3938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9358"/>
            <a:ext cx="5003651" cy="4244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412" y="1340768"/>
            <a:ext cx="8318938" cy="620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TEMPLATES includes the installed Django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DATABASES includes the SQLite engine behind the scene.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https://www.youtube.com/watch?v=ykpuyNy5oUM&amp;list=PLsyeobzWxl7r2ukVgTqIQcl-1T0C2mzau&amp;index=3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04F2D-6631-4B2E-9F13-0648B31BB074}"/>
              </a:ext>
            </a:extLst>
          </p:cNvPr>
          <p:cNvSpPr/>
          <p:nvPr/>
        </p:nvSpPr>
        <p:spPr>
          <a:xfrm>
            <a:off x="1763688" y="2442990"/>
            <a:ext cx="3960440" cy="2066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A96CA-98BF-40A4-8753-3E3B23866060}"/>
              </a:ext>
            </a:extLst>
          </p:cNvPr>
          <p:cNvSpPr/>
          <p:nvPr/>
        </p:nvSpPr>
        <p:spPr>
          <a:xfrm>
            <a:off x="1763688" y="4916190"/>
            <a:ext cx="4392488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848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3 First Django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347</cp:revision>
  <dcterms:created xsi:type="dcterms:W3CDTF">2018-09-28T16:40:41Z</dcterms:created>
  <dcterms:modified xsi:type="dcterms:W3CDTF">2019-05-14T21:42:18Z</dcterms:modified>
</cp:coreProperties>
</file>