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25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IyxjRJ8VNY&amp;list=PLsyeobzWxl7r2ukVgTqIQcl-1T0C2mza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Django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 Django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166809" cy="263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is </a:t>
            </a:r>
            <a:r>
              <a:rPr lang="en-US" sz="1800">
                <a:solidFill>
                  <a:schemeClr val="tx1"/>
                </a:solidFill>
              </a:rPr>
              <a:t>the web framework </a:t>
            </a:r>
            <a:r>
              <a:rPr lang="en-US" sz="1800" dirty="0">
                <a:solidFill>
                  <a:schemeClr val="tx1"/>
                </a:solidFill>
              </a:rPr>
              <a:t>for Python.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uses MVT (Model View Template) instead of MVC (Model View Controller).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Why use Django?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Fast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Components: All bundle in Django.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Security: Django provides the security.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Scalability: Scale up for more users.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https://www.youtube.com/watch?v=SIyxjRJ8VNY&amp;list=PLsyeobzWxl7r2ukVgTqIQcl-1T0C2mzau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85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Django</vt:lpstr>
      <vt:lpstr>1 Django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270</cp:revision>
  <dcterms:created xsi:type="dcterms:W3CDTF">2018-09-28T16:40:41Z</dcterms:created>
  <dcterms:modified xsi:type="dcterms:W3CDTF">2019-05-14T18:10:15Z</dcterms:modified>
</cp:coreProperties>
</file>