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9" r:id="rId6"/>
    <p:sldId id="266" r:id="rId7"/>
    <p:sldId id="267" r:id="rId8"/>
    <p:sldId id="268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25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uETrwKYLTM&amp;list=PLsyeobzWxl7r2ukVgTqIQcl-1T0C2mzau&amp;index=2" TargetMode="External"/><Relationship Id="rId2" Type="http://schemas.openxmlformats.org/officeDocument/2006/relationships/hyperlink" Target="https://virtualenvwrapper.readthedocs.io/en/latest/command_ref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First Django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166809" cy="1946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Setup Django for windows.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installed the Python, you already have the pip (Python installation package).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--version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C1F95-00C3-4FB5-9D10-BCD47AB8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30" y="3511861"/>
            <a:ext cx="83248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provides the virtual environment wrapper (</a:t>
            </a:r>
            <a:r>
              <a:rPr lang="en-US" sz="1800" dirty="0" err="1">
                <a:solidFill>
                  <a:schemeClr val="tx1"/>
                </a:solidFill>
              </a:rPr>
              <a:t>vip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the virtual environment wrapper.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virtualenvwrapper</a:t>
            </a:r>
            <a:r>
              <a:rPr lang="en-US" sz="1800" dirty="0">
                <a:solidFill>
                  <a:schemeClr val="tx1"/>
                </a:solidFill>
              </a:rPr>
              <a:t>-win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26325-1650-456D-8013-6DA0A4CCF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88" y="2602766"/>
            <a:ext cx="6767736" cy="19987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536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62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https://virtualenvwrapper.readthedocs.io/en/latest/command_ref.html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virtual environment: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mkvirtualenv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djagnotest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) C:\Users\14088 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BF2B1-EDFB-47B0-BE2A-3985306D4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29" y="3065332"/>
            <a:ext cx="6343650" cy="1133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5272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7499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Activate and deactivate the virtual environment 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</a:t>
            </a:r>
            <a:r>
              <a:rPr lang="en-US" sz="1800" dirty="0" err="1">
                <a:solidFill>
                  <a:schemeClr val="tx1"/>
                </a:solidFill>
              </a:rPr>
              <a:t>virtualenv</a:t>
            </a:r>
            <a:r>
              <a:rPr lang="en-US" sz="1800" dirty="0">
                <a:solidFill>
                  <a:schemeClr val="tx1"/>
                </a:solidFill>
              </a:rPr>
              <a:t> is create, use </a:t>
            </a:r>
            <a:r>
              <a:rPr lang="en-US" sz="1800" dirty="0" err="1">
                <a:solidFill>
                  <a:schemeClr val="tx1"/>
                </a:solidFill>
              </a:rPr>
              <a:t>workon</a:t>
            </a:r>
            <a:r>
              <a:rPr lang="en-US" sz="1800" dirty="0">
                <a:solidFill>
                  <a:schemeClr val="tx1"/>
                </a:solidFill>
              </a:rPr>
              <a:t> command to change to virtual env: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workon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) C:\Users\14088&gt;deactivate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C:\User\14088&gt;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DA5DF-3073-4C06-8699-33D285F96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306539"/>
            <a:ext cx="3095625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13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6503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we got the environment, we have to install the Django under the environment.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&gt; C:\Users\14088&gt; pip install Django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Django 2.2 is installed.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E2B628-75B3-4BEC-82D4-CDA5D0DA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96" y="3232690"/>
            <a:ext cx="7765504" cy="24624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393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project: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mkdir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pchen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</a:t>
            </a:r>
            <a:r>
              <a:rPr lang="en-US" sz="1800" dirty="0" err="1">
                <a:solidFill>
                  <a:schemeClr val="tx1"/>
                </a:solidFill>
              </a:rPr>
              <a:t>startproject</a:t>
            </a:r>
            <a:r>
              <a:rPr lang="en-US" sz="1800" dirty="0">
                <a:solidFill>
                  <a:schemeClr val="tx1"/>
                </a:solidFill>
              </a:rPr>
              <a:t> project1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manage.py in the project1 folder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717B77-CDD3-42DA-A774-E0849C80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72" y="2837993"/>
            <a:ext cx="6124575" cy="361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98906E-BD0B-4622-AF46-6AA446F5D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30" y="3342958"/>
            <a:ext cx="5932110" cy="8170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1B5C41-1478-4E69-A48A-6B560003E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431" y="4258950"/>
            <a:ext cx="5932110" cy="9796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528CA5-803A-47C8-964A-2BFA1A9E5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648" y="5301208"/>
            <a:ext cx="5911906" cy="117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629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Django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713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project1 folder: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DF315-C592-4E7A-A09F-345C6FCB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96250"/>
            <a:ext cx="7874294" cy="20360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768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404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 First Django App</vt:lpstr>
      <vt:lpstr>2 First Django App</vt:lpstr>
      <vt:lpstr>2 First Django App</vt:lpstr>
      <vt:lpstr>2 First Django App</vt:lpstr>
      <vt:lpstr>2 First Django App</vt:lpstr>
      <vt:lpstr>2 First Django App</vt:lpstr>
      <vt:lpstr>2 First Django App</vt:lpstr>
      <vt:lpstr>2 First Django App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302</cp:revision>
  <dcterms:created xsi:type="dcterms:W3CDTF">2018-09-28T16:40:41Z</dcterms:created>
  <dcterms:modified xsi:type="dcterms:W3CDTF">2019-05-14T20:24:23Z</dcterms:modified>
</cp:coreProperties>
</file>