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3" r:id="rId3"/>
    <p:sldId id="264" r:id="rId4"/>
    <p:sldId id="265" r:id="rId5"/>
    <p:sldId id="271" r:id="rId6"/>
    <p:sldId id="267" r:id="rId7"/>
    <p:sldId id="266" r:id="rId8"/>
    <p:sldId id="268" r:id="rId9"/>
    <p:sldId id="269" r:id="rId10"/>
    <p:sldId id="272" r:id="rId11"/>
    <p:sldId id="270" r:id="rId12"/>
    <p:sldId id="274" r:id="rId13"/>
    <p:sldId id="273" r:id="rId14"/>
    <p:sldId id="275" r:id="rId15"/>
    <p:sldId id="277" r:id="rId16"/>
    <p:sldId id="276" r:id="rId17"/>
    <p:sldId id="259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41" autoAdjust="0"/>
  </p:normalViewPr>
  <p:slideViewPr>
    <p:cSldViewPr>
      <p:cViewPr varScale="1">
        <p:scale>
          <a:sx n="101" d="100"/>
          <a:sy n="101" d="100"/>
        </p:scale>
        <p:origin x="1056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youtube.com/watch?v=Huwf0TgWrOw&amp;list=PLsyeobzWxl7q2eaUkorLZExfd7qko9sZC&amp;index=7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youtube.com/watch?v=Huwf0TgWrOw&amp;list=PLsyeobzWxl7q2eaUkorLZExfd7qko9sZC&amp;index=7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youtube.com/watch?v=Huwf0TgWrOw&amp;list=PLsyeobzWxl7q2eaUkorLZExfd7qko9sZC&amp;index=7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uwf0TgWrOw&amp;list=PLsyeobzWxl7q2eaUkorLZExfd7qko9sZC&amp;index=7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eterhchen/300-Eclipse-GitHubTest.git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hyperlink" Target="https://www.youtube.com/watch?v=Huwf0TgWrOw&amp;list=PLsyeobzWxl7q2eaUkorLZExfd7qko9sZC&amp;index=7" TargetMode="External"/><Relationship Id="rId4" Type="http://schemas.openxmlformats.org/officeDocument/2006/relationships/hyperlink" Target="mailto:peter.hp.chen@gamil.com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uwf0TgWrOw&amp;list=PLsyeobzWxl7q2eaUkorLZExfd7qko9sZC&amp;index=7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Huwf0TgWrOw&amp;list=PLsyeobzWxl7q2eaUkorLZExfd7qko9sZC&amp;index=7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Huwf0TgWrOw&amp;list=PLsyeobzWxl7q2eaUkorLZExfd7qko9sZC&amp;index=7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Huwf0TgWrOw&amp;list=PLsyeobzWxl7q2eaUkorLZExfd7qko9sZC&amp;index=7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uwf0TgWrOw&amp;list=PLsyeobzWxl7q2eaUkorLZExfd7qko9sZC&amp;index=7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Huwf0TgWrOw&amp;list=PLsyeobzWxl7q2eaUkorLZExfd7qko9sZC&amp;index=7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Huwf0TgWrOw&amp;list=PLsyeobzWxl7q2eaUkorLZExfd7qko9sZC&amp;index=7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Huwf0TgWrOw&amp;list=PLsyeobzWxl7q2eaUkorLZExfd7qko9sZC&amp;index=7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 Upload File to GitHub by Eclipse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E1E6C3-8D61-43FD-9739-EC3CD35FD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507" y="3668596"/>
            <a:ext cx="1058986" cy="9572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14908" y="2132856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6.2 Commit Project to Local Repository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E1E6C3-8D61-43FD-9739-EC3CD35FD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507" y="3668596"/>
            <a:ext cx="1058986" cy="9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103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6.2 Commit Project to Local Repository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340768"/>
            <a:ext cx="806489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Select Project: </a:t>
            </a:r>
            <a:r>
              <a:rPr lang="en-US" altLang="zh-TW" sz="1800" dirty="0" err="1">
                <a:solidFill>
                  <a:schemeClr val="tx1"/>
                </a:solidFill>
              </a:rPr>
              <a:t>GitHubTest</a:t>
            </a:r>
            <a:r>
              <a:rPr lang="en-US" altLang="zh-TW" sz="1800" dirty="0">
                <a:solidFill>
                  <a:schemeClr val="tx1"/>
                </a:solidFill>
              </a:rPr>
              <a:t> &gt; Team &gt; Commit …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https://www.youtube.com/watch?v=Huwf0TgWrOw&amp;list=PLsyeobzWxl7q2eaUkorLZExfd7qko9sZC&amp;index=7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485413" y="6340007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01B8B1-4B12-44FA-8A23-13036C826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988" y="1931125"/>
            <a:ext cx="5896225" cy="409994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41342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6.2 Commit Project to Local Repository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340768"/>
            <a:ext cx="806489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Select Project: </a:t>
            </a:r>
            <a:r>
              <a:rPr lang="en-US" altLang="zh-TW" sz="1800" dirty="0" err="1">
                <a:solidFill>
                  <a:schemeClr val="tx1"/>
                </a:solidFill>
              </a:rPr>
              <a:t>GitHubTest</a:t>
            </a:r>
            <a:r>
              <a:rPr lang="en-US" altLang="zh-TW" sz="1800" dirty="0">
                <a:solidFill>
                  <a:schemeClr val="tx1"/>
                </a:solidFill>
              </a:rPr>
              <a:t> &gt; Team &gt; Commit …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https://www.youtube.com/watch?v=Huwf0TgWrOw&amp;list=PLsyeobzWxl7q2eaUkorLZExfd7qko9sZC&amp;index=7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485413" y="6340007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AC912E-F12C-4BCE-AD7D-1F8E8A10F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1799357"/>
            <a:ext cx="5155480" cy="458938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01778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6.2 Commit Project to Local Repository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340768"/>
            <a:ext cx="8064896" cy="65967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Select all the files to commit.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Drag-and-drop from “</a:t>
            </a:r>
            <a:r>
              <a:rPr lang="en-US" altLang="zh-TW" sz="1800" dirty="0" err="1">
                <a:solidFill>
                  <a:schemeClr val="tx1"/>
                </a:solidFill>
              </a:rPr>
              <a:t>Unstaged</a:t>
            </a:r>
            <a:r>
              <a:rPr lang="en-US" altLang="zh-TW" sz="1800" dirty="0">
                <a:solidFill>
                  <a:schemeClr val="tx1"/>
                </a:solidFill>
              </a:rPr>
              <a:t> Changes” into “Staged Changes” area.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https://www.youtube.com/watch?v=Huwf0TgWrOw&amp;list=PLsyeobzWxl7q2eaUkorLZExfd7qko9sZC&amp;index=7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485413" y="6340007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B6B051-9FE5-4C36-BF94-7FD1F7D91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651554"/>
            <a:ext cx="3609553" cy="2467063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8A30FE-DEA3-479D-99A6-324E73ADF4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920" y="3041386"/>
            <a:ext cx="4644008" cy="32051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85E534B-D7CC-4E05-97FD-DE8F92D43CCC}"/>
              </a:ext>
            </a:extLst>
          </p:cNvPr>
          <p:cNvSpPr/>
          <p:nvPr/>
        </p:nvSpPr>
        <p:spPr>
          <a:xfrm>
            <a:off x="1537320" y="3890047"/>
            <a:ext cx="864096" cy="5986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C88995-87BF-437D-81DC-AA55ADC14E72}"/>
              </a:ext>
            </a:extLst>
          </p:cNvPr>
          <p:cNvSpPr/>
          <p:nvPr/>
        </p:nvSpPr>
        <p:spPr>
          <a:xfrm>
            <a:off x="5368156" y="5425123"/>
            <a:ext cx="864096" cy="5986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17A870D-2A20-44F5-BC54-EB49294F12DD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401416" y="4189386"/>
            <a:ext cx="2966740" cy="153707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369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9EF9E81-1B76-406F-9F84-1FD0611FB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177890"/>
            <a:ext cx="5868144" cy="335531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6.2 Commit Project to Local Repository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340768"/>
            <a:ext cx="8064896" cy="65967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Type in log “Initial Uploaded”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Click “Commit and Push” button.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https://www.youtube.com/watch?v=Huwf0TgWrOw&amp;list=PLsyeobzWxl7q2eaUkorLZExfd7qko9sZC&amp;index=7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485413" y="6340007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C88995-87BF-437D-81DC-AA55ADC14E72}"/>
              </a:ext>
            </a:extLst>
          </p:cNvPr>
          <p:cNvSpPr/>
          <p:nvPr/>
        </p:nvSpPr>
        <p:spPr>
          <a:xfrm>
            <a:off x="4587602" y="4221088"/>
            <a:ext cx="864096" cy="122413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04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5F833CA-0FD0-47EE-BA84-68708EA7F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779" y="2348880"/>
            <a:ext cx="3845222" cy="416502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6.2 Commit Project to Local Repository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340768"/>
            <a:ext cx="8064896" cy="65967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Copy the GitHub URI: </a:t>
            </a:r>
            <a:r>
              <a:rPr lang="en-US" altLang="zh-TW" sz="1800" dirty="0">
                <a:solidFill>
                  <a:schemeClr val="tx1"/>
                </a:solidFill>
                <a:hlinkClick r:id="rId3"/>
              </a:rPr>
              <a:t>https://github.com/peterhchen/300-Eclipse-GitHubTest.git</a:t>
            </a:r>
            <a:endParaRPr lang="en-US" altLang="zh-TW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User name: </a:t>
            </a:r>
            <a:r>
              <a:rPr lang="en-US" altLang="zh-TW" sz="1800" dirty="0">
                <a:solidFill>
                  <a:schemeClr val="tx1"/>
                </a:solidFill>
                <a:hlinkClick r:id="rId4"/>
              </a:rPr>
              <a:t>peter.hp.chen@gamil.com</a:t>
            </a:r>
            <a:r>
              <a:rPr lang="en-US" altLang="zh-TW" sz="1800" dirty="0">
                <a:solidFill>
                  <a:schemeClr val="tx1"/>
                </a:solidFill>
              </a:rPr>
              <a:t>, password: </a:t>
            </a:r>
            <a:r>
              <a:rPr lang="en-US" altLang="zh-TW" sz="1800" dirty="0" err="1">
                <a:solidFill>
                  <a:schemeClr val="tx1"/>
                </a:solidFill>
              </a:rPr>
              <a:t>PCxxxx</a:t>
            </a:r>
            <a:r>
              <a:rPr lang="en-US" altLang="zh-TW" sz="1800" dirty="0">
                <a:solidFill>
                  <a:schemeClr val="tx1"/>
                </a:solidFill>
              </a:rPr>
              <a:t>=xx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5"/>
              </a:rPr>
              <a:t>https://www.youtube.com/watch?v=Huwf0TgWrOw&amp;list=PLsyeobzWxl7q2eaUkorLZExfd7qko9sZC&amp;index=7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485413" y="6340007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C88995-87BF-437D-81DC-AA55ADC14E72}"/>
              </a:ext>
            </a:extLst>
          </p:cNvPr>
          <p:cNvSpPr/>
          <p:nvPr/>
        </p:nvSpPr>
        <p:spPr>
          <a:xfrm>
            <a:off x="5459859" y="3407091"/>
            <a:ext cx="2304256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1879F9-B378-4D57-AC5B-28E75408EDB5}"/>
              </a:ext>
            </a:extLst>
          </p:cNvPr>
          <p:cNvSpPr/>
          <p:nvPr/>
        </p:nvSpPr>
        <p:spPr>
          <a:xfrm>
            <a:off x="5891907" y="5063275"/>
            <a:ext cx="2304256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235AA1-A201-4BB9-8472-1AA38FBB7E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552" y="2374404"/>
            <a:ext cx="3995936" cy="230857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CD6194C-2D2E-4231-B599-258E2B4F75E7}"/>
              </a:ext>
            </a:extLst>
          </p:cNvPr>
          <p:cNvSpPr/>
          <p:nvPr/>
        </p:nvSpPr>
        <p:spPr>
          <a:xfrm>
            <a:off x="2699792" y="3954200"/>
            <a:ext cx="1224136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E5A6F39-FFE3-40DC-942D-EBA401D3D23C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3923928" y="3623115"/>
            <a:ext cx="1535931" cy="525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172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1E8A4DC0-AD65-4B1C-94B3-4FE545A3D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065471"/>
            <a:ext cx="3456607" cy="383066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6.2 Commit Project to Local Repository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340767"/>
            <a:ext cx="8064896" cy="6100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Branch: Master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There is an error message that does not allowed.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https://www.youtube.com/watch?v=Huwf0TgWrOw&amp;list=PLsyeobzWxl7q2eaUkorLZExfd7qko9sZC&amp;index=7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485413" y="6340007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1BC8BAA-320C-47E9-AEEC-94C3336178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9992" y="2065471"/>
            <a:ext cx="3528392" cy="383220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98FEE9A-0CC9-405C-AD32-B42903074667}"/>
              </a:ext>
            </a:extLst>
          </p:cNvPr>
          <p:cNvSpPr/>
          <p:nvPr/>
        </p:nvSpPr>
        <p:spPr>
          <a:xfrm>
            <a:off x="4716016" y="2852936"/>
            <a:ext cx="1944216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40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Upload File to GitHub by Eclipse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340768"/>
            <a:ext cx="8064896" cy="101922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In this section, we discuss how to upload files into GitHub by Eclipse.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Create Java Project: </a:t>
            </a:r>
            <a:r>
              <a:rPr lang="en-US" altLang="zh-TW" sz="1800" dirty="0" err="1">
                <a:solidFill>
                  <a:schemeClr val="tx1"/>
                </a:solidFill>
              </a:rPr>
              <a:t>GitHubTest</a:t>
            </a:r>
            <a:r>
              <a:rPr lang="en-US" altLang="zh-TW" sz="1800" dirty="0">
                <a:solidFill>
                  <a:schemeClr val="tx1"/>
                </a:solidFill>
              </a:rPr>
              <a:t>, Class Name: </a:t>
            </a:r>
            <a:r>
              <a:rPr lang="en-US" altLang="zh-TW" sz="1800" dirty="0" err="1">
                <a:solidFill>
                  <a:schemeClr val="tx1"/>
                </a:solidFill>
              </a:rPr>
              <a:t>GitHubTestMain</a:t>
            </a:r>
            <a:r>
              <a:rPr lang="en-US" altLang="zh-TW" sz="18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also can use command line to check into the GitHub Server.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https://www.youtube.com/watch?v=Huwf0TgWrOw&amp;list=PLsyeobzWxl7q2eaUkorLZExfd7qko9sZC&amp;index=7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485413" y="6340007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122F6A-FED1-4010-A0A1-8E0E33868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509737"/>
            <a:ext cx="6029325" cy="35814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Upload File to GitHub by Eclipse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340768"/>
            <a:ext cx="8064896" cy="13681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can use Eclipse, the easy way. We can use Eclipse to push our project to the GitHub.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will push the Java project “</a:t>
            </a:r>
            <a:r>
              <a:rPr lang="en-US" altLang="zh-TW" sz="1800" dirty="0" err="1">
                <a:solidFill>
                  <a:schemeClr val="tx1"/>
                </a:solidFill>
              </a:rPr>
              <a:t>GitHubTest</a:t>
            </a:r>
            <a:r>
              <a:rPr lang="en-US" altLang="zh-TW" sz="1800" dirty="0">
                <a:solidFill>
                  <a:schemeClr val="tx1"/>
                </a:solidFill>
              </a:rPr>
              <a:t>” into the GitHub. The project contains one file GitHubTestMain.java. It does not matter how much codes you have.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https://www.youtube.com/watch?v=Huwf0TgWrOw&amp;list=PLsyeobzWxl7q2eaUkorLZExfd7qko9sZC&amp;index=7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485413" y="6340007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9699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Upload File to GitHub by Eclipse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340768"/>
            <a:ext cx="806489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Create a new repository “300-Eclipse-GitHubTest” on GitHub.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https://www.youtube.com/watch?v=Huwf0TgWrOw&amp;list=PLsyeobzWxl7q2eaUkorLZExfd7qko9sZC&amp;index=7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485413" y="6340007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319CCC-4BBA-49B4-B511-7B9B43AF1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56" y="1916832"/>
            <a:ext cx="3834172" cy="2764999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F6644B-A1C1-46EF-9D59-13B71F7B95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6046" y="1916832"/>
            <a:ext cx="3955698" cy="276499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46713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6.1 Create Local Repository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E1E6C3-8D61-43FD-9739-EC3CD35FD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507" y="3668596"/>
            <a:ext cx="1058986" cy="9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03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D35B8A-10B7-4B94-9DF3-A6C81C0F6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703" y="2494667"/>
            <a:ext cx="3300806" cy="406380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6.1 Create Local Repository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340767"/>
            <a:ext cx="8064896" cy="108012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In the Eclipse, click Project Name: “</a:t>
            </a:r>
            <a:r>
              <a:rPr lang="en-US" altLang="zh-TW" sz="1800" dirty="0" err="1">
                <a:solidFill>
                  <a:schemeClr val="tx1"/>
                </a:solidFill>
              </a:rPr>
              <a:t>GitHubTest</a:t>
            </a:r>
            <a:r>
              <a:rPr lang="en-US" altLang="zh-TW" sz="1800" dirty="0">
                <a:solidFill>
                  <a:schemeClr val="tx1"/>
                </a:solidFill>
              </a:rPr>
              <a:t>” &gt; Team &gt; Share Project …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Put your project on the local repository. You need to install the git for your local repository.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https://www.youtube.com/watch?v=Huwf0TgWrOw&amp;list=PLsyeobzWxl7q2eaUkorLZExfd7qko9sZC&amp;index=7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485413" y="6340007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5059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6.1 Create Local Repository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340768"/>
            <a:ext cx="8064896" cy="5760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Get the link of repository “https://github.com/</a:t>
            </a:r>
            <a:r>
              <a:rPr lang="en-US" altLang="zh-TW" sz="1800" dirty="0" err="1">
                <a:solidFill>
                  <a:schemeClr val="tx1"/>
                </a:solidFill>
              </a:rPr>
              <a:t>peterhchen</a:t>
            </a:r>
            <a:r>
              <a:rPr lang="en-US" altLang="zh-TW" sz="1800" dirty="0">
                <a:solidFill>
                  <a:schemeClr val="tx1"/>
                </a:solidFill>
              </a:rPr>
              <a:t>/300-Eclipse-GitHubTest.git”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https://www.youtube.com/watch?v=Huwf0TgWrOw&amp;list=PLsyeobzWxl7q2eaUkorLZExfd7qko9sZC&amp;index=7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485413" y="6340007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079CA7-E905-4237-97FA-3A6213625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134127"/>
            <a:ext cx="7308304" cy="422222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A396CEF-E2DF-45EC-8813-AE5AF7941E2C}"/>
              </a:ext>
            </a:extLst>
          </p:cNvPr>
          <p:cNvSpPr/>
          <p:nvPr/>
        </p:nvSpPr>
        <p:spPr>
          <a:xfrm>
            <a:off x="5148064" y="4970585"/>
            <a:ext cx="2016224" cy="83467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96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6.1 Create Local Repository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340767"/>
            <a:ext cx="8064896" cy="81931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Click “Create…” to create local repository.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Give the name of local repository “</a:t>
            </a:r>
            <a:r>
              <a:rPr lang="en-US" altLang="zh-TW" sz="1800" dirty="0" err="1">
                <a:solidFill>
                  <a:schemeClr val="tx1"/>
                </a:solidFill>
              </a:rPr>
              <a:t>GitHubTest</a:t>
            </a:r>
            <a:r>
              <a:rPr lang="en-US" altLang="zh-TW" sz="1800" dirty="0">
                <a:solidFill>
                  <a:schemeClr val="tx1"/>
                </a:solidFill>
              </a:rPr>
              <a:t>”.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https://www.youtube.com/watch?v=Huwf0TgWrOw&amp;list=PLsyeobzWxl7q2eaUkorLZExfd7qko9sZC&amp;index=7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485413" y="6340007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67BC57-270F-4B8B-89B2-4906DDEF0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420888"/>
            <a:ext cx="4232845" cy="245722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E666FF-AEE9-478A-AB4F-0262A15F68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048" y="2558697"/>
            <a:ext cx="3703370" cy="272841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03673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6.1 Create Local Repository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340768"/>
            <a:ext cx="806489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 local Git repository is “C:\Users\14088\git\</a:t>
            </a:r>
            <a:r>
              <a:rPr lang="en-US" altLang="zh-TW" sz="1800" dirty="0" err="1">
                <a:solidFill>
                  <a:schemeClr val="tx1"/>
                </a:solidFill>
              </a:rPr>
              <a:t>GitHubTest</a:t>
            </a:r>
            <a:r>
              <a:rPr lang="en-US" altLang="zh-TW" sz="1800" dirty="0">
                <a:solidFill>
                  <a:schemeClr val="tx1"/>
                </a:solidFill>
              </a:rPr>
              <a:t>\.git”.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https://www.youtube.com/watch?v=Huwf0TgWrOw&amp;list=PLsyeobzWxl7q2eaUkorLZExfd7qko9sZC&amp;index=7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485413" y="6340007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8A9FEB-2C07-447B-BFFF-3C2184B5A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462" y="2006108"/>
            <a:ext cx="7077075" cy="40671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50738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696</Words>
  <Application>Microsoft Office PowerPoint</Application>
  <PresentationFormat>On-screen Show (4:3)</PresentationFormat>
  <Paragraphs>87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Office 佈景主題</vt:lpstr>
      <vt:lpstr>6 Upload File to GitHub by Eclipse</vt:lpstr>
      <vt:lpstr>6 Upload File to GitHub by Eclipse</vt:lpstr>
      <vt:lpstr>6 Upload File to GitHub by Eclipse</vt:lpstr>
      <vt:lpstr>6 Upload File to GitHub by Eclipse</vt:lpstr>
      <vt:lpstr>6.1 Create Local Repository</vt:lpstr>
      <vt:lpstr>6.1 Create Local Repository</vt:lpstr>
      <vt:lpstr>6.1 Create Local Repository</vt:lpstr>
      <vt:lpstr>6.1 Create Local Repository</vt:lpstr>
      <vt:lpstr>6.1 Create Local Repository</vt:lpstr>
      <vt:lpstr>6.2 Commit Project to Local Repository</vt:lpstr>
      <vt:lpstr>6.2 Commit Project to Local Repository</vt:lpstr>
      <vt:lpstr>6.2 Commit Project to Local Repository</vt:lpstr>
      <vt:lpstr>6.2 Commit Project to Local Repository</vt:lpstr>
      <vt:lpstr>6.2 Commit Project to Local Repository</vt:lpstr>
      <vt:lpstr>6.2 Commit Project to Local Repository</vt:lpstr>
      <vt:lpstr>6.2 Commit Project to Local Repository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406</cp:revision>
  <dcterms:created xsi:type="dcterms:W3CDTF">2018-09-28T16:40:41Z</dcterms:created>
  <dcterms:modified xsi:type="dcterms:W3CDTF">2019-05-10T23:56:07Z</dcterms:modified>
</cp:coreProperties>
</file>