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3" r:id="rId3"/>
    <p:sldId id="264" r:id="rId4"/>
    <p:sldId id="265" r:id="rId5"/>
    <p:sldId id="266" r:id="rId6"/>
    <p:sldId id="273" r:id="rId7"/>
    <p:sldId id="267" r:id="rId8"/>
    <p:sldId id="268" r:id="rId9"/>
    <p:sldId id="269" r:id="rId10"/>
    <p:sldId id="274" r:id="rId11"/>
    <p:sldId id="270" r:id="rId12"/>
    <p:sldId id="271" r:id="rId13"/>
    <p:sldId id="272" r:id="rId14"/>
    <p:sldId id="276" r:id="rId15"/>
    <p:sldId id="275" r:id="rId16"/>
    <p:sldId id="277" r:id="rId17"/>
    <p:sldId id="280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8" r:id="rId26"/>
    <p:sldId id="287" r:id="rId27"/>
    <p:sldId id="286" r:id="rId28"/>
    <p:sldId id="289" r:id="rId29"/>
    <p:sldId id="290" r:id="rId30"/>
    <p:sldId id="291" r:id="rId31"/>
    <p:sldId id="292" r:id="rId32"/>
    <p:sldId id="293" r:id="rId33"/>
    <p:sldId id="294" r:id="rId34"/>
    <p:sldId id="25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>
      <p:cViewPr>
        <p:scale>
          <a:sx n="118" d="100"/>
          <a:sy n="118" d="100"/>
        </p:scale>
        <p:origin x="54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l5NrYIa_aG4&amp;list=PLsyeobzWxl7q2eaUkorLZExfd7qko9sZC&amp;index=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l5NrYIa_aG4&amp;list=PLsyeobzWxl7q2eaUkorLZExfd7qko9sZC&amp;index=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l5NrYIa_aG4&amp;list=PLsyeobzWxl7q2eaUkorLZExfd7qko9sZC&amp;index=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l5NrYIa_aG4&amp;list=PLsyeobzWxl7q2eaUkorLZExfd7qko9sZC&amp;index=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l5NrYIa_aG4&amp;list=PLsyeobzWxl7q2eaUkorLZExfd7qko9sZC&amp;index=6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5NrYIa_aG4&amp;list=PLsyeobzWxl7q2eaUkorLZExfd7qko9sZC&amp;index=6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l5NrYIa_aG4&amp;list=PLsyeobzWxl7q2eaUkorLZExfd7qko9sZC&amp;index=6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5NrYIa_aG4&amp;list=PLsyeobzWxl7q2eaUkorLZExfd7qko9sZC&amp;index=6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5NrYIa_aG4&amp;list=PLsyeobzWxl7q2eaUkorLZExfd7qko9sZC&amp;index=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chen0723@mgail.com" TargetMode="External"/><Relationship Id="rId2" Type="http://schemas.openxmlformats.org/officeDocument/2006/relationships/hyperlink" Target="mailto:peter.hp.che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l5NrYIa_aG4&amp;list=PLsyeobzWxl7q2eaUkorLZExfd7qko9sZC&amp;index=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5NrYIa_aG4&amp;list=PLsyeobzWxl7q2eaUkorLZExfd7qko9sZC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5NrYIa_aG4&amp;list=PLsyeobzWxl7q2eaUkorLZExfd7qko9sZC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l5NrYIa_aG4&amp;list=PLsyeobzWxl7q2eaUkorLZExfd7qko9sZC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GitHub Fork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Add File of New User to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0BA0C8F-ED98-4F02-904D-41DE28CF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8" y="2606328"/>
            <a:ext cx="4572000" cy="24425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5DEBD-66BC-4185-B186-793DAFDE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745" y="2887860"/>
            <a:ext cx="4355976" cy="30306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Add File of New User to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7"/>
            <a:ext cx="7679583" cy="1127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</a:t>
            </a:r>
            <a:r>
              <a:rPr lang="en-US" altLang="zh-TW" sz="1800" dirty="0" err="1">
                <a:solidFill>
                  <a:schemeClr val="tx1"/>
                </a:solidFill>
              </a:rPr>
              <a:t>peterhchen</a:t>
            </a:r>
            <a:r>
              <a:rPr lang="en-US" altLang="zh-TW" sz="1800" dirty="0">
                <a:solidFill>
                  <a:schemeClr val="tx1"/>
                </a:solidFill>
              </a:rPr>
              <a:t>/100_GitHubDemo” project/repository.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user “pchen0723” can view only “</a:t>
            </a:r>
            <a:r>
              <a:rPr lang="en-US" altLang="zh-TW" sz="1800" dirty="0" err="1">
                <a:solidFill>
                  <a:schemeClr val="tx1"/>
                </a:solidFill>
              </a:rPr>
              <a:t>peterhchen</a:t>
            </a:r>
            <a:r>
              <a:rPr lang="en-US" altLang="zh-TW" sz="1800" dirty="0">
                <a:solidFill>
                  <a:schemeClr val="tx1"/>
                </a:solidFill>
              </a:rPr>
              <a:t>” project/repository as follow but cannot modified the files.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DE1CC-9A8F-4D24-951D-98A6DB62C723}"/>
              </a:ext>
            </a:extLst>
          </p:cNvPr>
          <p:cNvSpPr/>
          <p:nvPr/>
        </p:nvSpPr>
        <p:spPr>
          <a:xfrm>
            <a:off x="1862489" y="3397457"/>
            <a:ext cx="1270871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90ADFA-604A-4377-8B8D-F953310F50C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133360" y="3577477"/>
            <a:ext cx="1609449" cy="856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E9CF0-2045-4951-B780-A39D5AE67B60}"/>
              </a:ext>
            </a:extLst>
          </p:cNvPr>
          <p:cNvSpPr/>
          <p:nvPr/>
        </p:nvSpPr>
        <p:spPr>
          <a:xfrm>
            <a:off x="4742809" y="4223167"/>
            <a:ext cx="1656184" cy="421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F25DEBD-66BC-4185-B186-793DAFDEB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5" y="2266682"/>
            <a:ext cx="4355976" cy="303065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82331-6E43-4906-A081-54C262C4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949" y="3201953"/>
            <a:ext cx="5148064" cy="27394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Add File of New User to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8"/>
            <a:ext cx="7679583" cy="4947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“test.txt” to view the file content only.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DE1CC-9A8F-4D24-951D-98A6DB62C723}"/>
              </a:ext>
            </a:extLst>
          </p:cNvPr>
          <p:cNvSpPr/>
          <p:nvPr/>
        </p:nvSpPr>
        <p:spPr>
          <a:xfrm>
            <a:off x="1223242" y="3816168"/>
            <a:ext cx="504056" cy="2402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90ADFA-604A-4377-8B8D-F953310F50C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727298" y="3936316"/>
            <a:ext cx="2484662" cy="12887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E9CF0-2045-4951-B780-A39D5AE67B60}"/>
              </a:ext>
            </a:extLst>
          </p:cNvPr>
          <p:cNvSpPr/>
          <p:nvPr/>
        </p:nvSpPr>
        <p:spPr>
          <a:xfrm>
            <a:off x="4211960" y="4830788"/>
            <a:ext cx="1656184" cy="788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582331-6E43-4906-A081-54C262C4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65599"/>
            <a:ext cx="3704375" cy="19712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DF195E-99BF-43F7-8FFF-00328CF3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308" y="3803734"/>
            <a:ext cx="5645917" cy="27957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Add File of New User to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7"/>
            <a:ext cx="7679583" cy="6438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user “pchen0723” does not have write access to user “</a:t>
            </a:r>
            <a:r>
              <a:rPr lang="en-US" altLang="zh-TW" sz="1800" dirty="0" err="1">
                <a:solidFill>
                  <a:schemeClr val="tx1"/>
                </a:solidFill>
              </a:rPr>
              <a:t>peterhchen</a:t>
            </a:r>
            <a:r>
              <a:rPr lang="en-US" altLang="zh-TW" sz="1800" dirty="0">
                <a:solidFill>
                  <a:schemeClr val="tx1"/>
                </a:solidFill>
              </a:rPr>
              <a:t>” project/repository and have error message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DE1CC-9A8F-4D24-951D-98A6DB62C723}"/>
              </a:ext>
            </a:extLst>
          </p:cNvPr>
          <p:cNvSpPr/>
          <p:nvPr/>
        </p:nvSpPr>
        <p:spPr>
          <a:xfrm>
            <a:off x="3422340" y="3390207"/>
            <a:ext cx="432048" cy="2666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90ADFA-604A-4377-8B8D-F953310F50C7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3638364" y="3656816"/>
            <a:ext cx="1300106" cy="1403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E9CF0-2045-4951-B780-A39D5AE67B60}"/>
              </a:ext>
            </a:extLst>
          </p:cNvPr>
          <p:cNvSpPr/>
          <p:nvPr/>
        </p:nvSpPr>
        <p:spPr>
          <a:xfrm>
            <a:off x="2940248" y="5060689"/>
            <a:ext cx="3996444" cy="4539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D509FF-07C1-42CE-91E1-D5A65CB9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9" y="2761707"/>
            <a:ext cx="4492381" cy="31345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23113F-F57C-4448-A37E-A139806FB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319882"/>
            <a:ext cx="4583564" cy="19933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Add File of New User to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7"/>
            <a:ext cx="7679583" cy="123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“Create new file”.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Look at the message “You’re creating a file in a project you don’t have write access to. Submitting a change will create the file in a new branch in your fork pchen0723/100_GitHubDemo, so you can send a pull request.”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DE1CC-9A8F-4D24-951D-98A6DB62C723}"/>
              </a:ext>
            </a:extLst>
          </p:cNvPr>
          <p:cNvSpPr/>
          <p:nvPr/>
        </p:nvSpPr>
        <p:spPr>
          <a:xfrm>
            <a:off x="3010752" y="4023300"/>
            <a:ext cx="504056" cy="2666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90ADFA-604A-4377-8B8D-F953310F50C7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3262780" y="4289909"/>
            <a:ext cx="3068323" cy="1133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E9CF0-2045-4951-B780-A39D5AE67B60}"/>
              </a:ext>
            </a:extLst>
          </p:cNvPr>
          <p:cNvSpPr/>
          <p:nvPr/>
        </p:nvSpPr>
        <p:spPr>
          <a:xfrm>
            <a:off x="4417798" y="5423887"/>
            <a:ext cx="3826610" cy="4539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3E075FE-76BD-44CF-A9E1-81D5E45B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58409"/>
            <a:ext cx="6553200" cy="31829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Add File of New User to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7"/>
            <a:ext cx="7679583" cy="789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Enter file name test2.txt for project “100_GitHubDemo”.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file content “This is new test2.txt by pchen0723/test2”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DE1CC-9A8F-4D24-951D-98A6DB62C723}"/>
              </a:ext>
            </a:extLst>
          </p:cNvPr>
          <p:cNvSpPr/>
          <p:nvPr/>
        </p:nvSpPr>
        <p:spPr>
          <a:xfrm>
            <a:off x="3347864" y="4883831"/>
            <a:ext cx="504056" cy="2666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90ADFA-604A-4377-8B8D-F953310F50C7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3599892" y="5150440"/>
            <a:ext cx="15510" cy="1774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E9CF0-2045-4951-B780-A39D5AE67B60}"/>
              </a:ext>
            </a:extLst>
          </p:cNvPr>
          <p:cNvSpPr/>
          <p:nvPr/>
        </p:nvSpPr>
        <p:spPr>
          <a:xfrm>
            <a:off x="2658803" y="5327843"/>
            <a:ext cx="1913197" cy="4539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2B9C3A-F311-4CBF-9A51-2F8D839A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04" y="1852863"/>
            <a:ext cx="4953449" cy="39119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Add File of New User to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7"/>
            <a:ext cx="7679583" cy="3641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Scroll down and Click “Propose new File”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E9CF0-2045-4951-B780-A39D5AE67B60}"/>
              </a:ext>
            </a:extLst>
          </p:cNvPr>
          <p:cNvSpPr/>
          <p:nvPr/>
        </p:nvSpPr>
        <p:spPr>
          <a:xfrm>
            <a:off x="2528431" y="5100887"/>
            <a:ext cx="891442" cy="200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3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Create Pull Request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2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379BB2-CC20-4990-9531-BB475939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9888"/>
            <a:ext cx="5868144" cy="40894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Create Pull Request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7"/>
            <a:ext cx="7679583" cy="3641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Verify the file name and file content. Click “Create pull request”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E9CF0-2045-4951-B780-A39D5AE67B60}"/>
              </a:ext>
            </a:extLst>
          </p:cNvPr>
          <p:cNvSpPr/>
          <p:nvPr/>
        </p:nvSpPr>
        <p:spPr>
          <a:xfrm>
            <a:off x="2339752" y="4004589"/>
            <a:ext cx="891442" cy="200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2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3956A5-A337-4119-ACC8-1B3A75F49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847509"/>
            <a:ext cx="4276357" cy="29482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Create Pull Request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7"/>
            <a:ext cx="7679583" cy="12935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“Open a pull request”.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 message say “Create test2.txt” and “Able to merge. These branches can be automatically merged.”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“Create pull request”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E9CF0-2045-4951-B780-A39D5AE67B60}"/>
              </a:ext>
            </a:extLst>
          </p:cNvPr>
          <p:cNvSpPr/>
          <p:nvPr/>
        </p:nvSpPr>
        <p:spPr>
          <a:xfrm>
            <a:off x="2987824" y="4077072"/>
            <a:ext cx="1656184" cy="200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C0240A-0E7C-4D90-8328-4ED9F2F3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58" y="2380299"/>
            <a:ext cx="6519055" cy="38305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GitHub Fork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previous section, we discussed how to work with two branches.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039EA7-3031-4F30-8645-6151107F5991}"/>
              </a:ext>
            </a:extLst>
          </p:cNvPr>
          <p:cNvSpPr/>
          <p:nvPr/>
        </p:nvSpPr>
        <p:spPr>
          <a:xfrm>
            <a:off x="3563888" y="4134149"/>
            <a:ext cx="829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9A5B87-8E8D-4D7D-BBF0-C568098A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64" y="2899966"/>
            <a:ext cx="5401072" cy="36690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Create Pull Request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7"/>
            <a:ext cx="7679583" cy="12935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the create pull request message: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“pchen0723 wants to merge 1 comment into </a:t>
            </a:r>
            <a:r>
              <a:rPr lang="en-US" altLang="zh-TW" sz="1800" dirty="0" err="1">
                <a:solidFill>
                  <a:schemeClr val="tx1"/>
                </a:solidFill>
              </a:rPr>
              <a:t>peterhchen.master</a:t>
            </a:r>
            <a:r>
              <a:rPr lang="en-US" altLang="zh-TW" sz="1800" dirty="0">
                <a:solidFill>
                  <a:schemeClr val="tx1"/>
                </a:solidFill>
              </a:rPr>
              <a:t> from pchen0723/patch-1”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“The branch has no conflicts with the base branch”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E9CF0-2045-4951-B780-A39D5AE67B60}"/>
              </a:ext>
            </a:extLst>
          </p:cNvPr>
          <p:cNvSpPr/>
          <p:nvPr/>
        </p:nvSpPr>
        <p:spPr>
          <a:xfrm>
            <a:off x="2590800" y="4187976"/>
            <a:ext cx="2989312" cy="200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1D360-550F-4420-B52A-FDB2D49F0826}"/>
              </a:ext>
            </a:extLst>
          </p:cNvPr>
          <p:cNvSpPr/>
          <p:nvPr/>
        </p:nvSpPr>
        <p:spPr>
          <a:xfrm>
            <a:off x="2590800" y="5297002"/>
            <a:ext cx="2989312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5.4 Verify Project Repository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2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04F243-8CBE-4A19-AD2A-A8939F5F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424" y="2487702"/>
            <a:ext cx="4427984" cy="28880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A0B39-3BDE-49FF-9B03-5B8865D1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5" y="2422142"/>
            <a:ext cx="2897595" cy="19600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5.4 Verify Project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7"/>
            <a:ext cx="7679583" cy="789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sign out the “pchen0723” account (without picture).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Sign in the “</a:t>
            </a:r>
            <a:r>
              <a:rPr lang="en-US" altLang="zh-TW" sz="1800" dirty="0" err="1">
                <a:solidFill>
                  <a:schemeClr val="tx1"/>
                </a:solidFill>
              </a:rPr>
              <a:t>peterhchen</a:t>
            </a:r>
            <a:r>
              <a:rPr lang="en-US" altLang="zh-TW" sz="1800" dirty="0">
                <a:solidFill>
                  <a:schemeClr val="tx1"/>
                </a:solidFill>
              </a:rPr>
              <a:t>” account (with picture).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E9CF0-2045-4951-B780-A39D5AE67B60}"/>
              </a:ext>
            </a:extLst>
          </p:cNvPr>
          <p:cNvSpPr/>
          <p:nvPr/>
        </p:nvSpPr>
        <p:spPr>
          <a:xfrm>
            <a:off x="650110" y="2787958"/>
            <a:ext cx="681530" cy="6410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1D360-550F-4420-B52A-FDB2D49F0826}"/>
              </a:ext>
            </a:extLst>
          </p:cNvPr>
          <p:cNvSpPr/>
          <p:nvPr/>
        </p:nvSpPr>
        <p:spPr>
          <a:xfrm>
            <a:off x="4139952" y="3070052"/>
            <a:ext cx="864096" cy="790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4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FECCD6-3CE4-4826-A27B-CCC295161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43095"/>
            <a:ext cx="6012160" cy="39267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5.4 Verify Project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7"/>
            <a:ext cx="767958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“</a:t>
            </a:r>
            <a:r>
              <a:rPr lang="en-US" altLang="zh-TW" sz="1800" dirty="0" err="1">
                <a:solidFill>
                  <a:schemeClr val="tx1"/>
                </a:solidFill>
              </a:rPr>
              <a:t>peterhchen</a:t>
            </a:r>
            <a:r>
              <a:rPr lang="en-US" altLang="zh-TW" sz="1800" dirty="0">
                <a:solidFill>
                  <a:schemeClr val="tx1"/>
                </a:solidFill>
              </a:rPr>
              <a:t>” account (with picture), we see there is one pull request.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1D360-550F-4420-B52A-FDB2D49F0826}"/>
              </a:ext>
            </a:extLst>
          </p:cNvPr>
          <p:cNvSpPr/>
          <p:nvPr/>
        </p:nvSpPr>
        <p:spPr>
          <a:xfrm>
            <a:off x="3059832" y="2976381"/>
            <a:ext cx="720080" cy="236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7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5145AD-E6A1-46F9-BFCF-78CFCC91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1803089"/>
            <a:ext cx="6120680" cy="40228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5.4 Verify Project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7"/>
            <a:ext cx="7679583" cy="3339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the “pull request”. We see there is a request “Create test2.txt”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1D360-550F-4420-B52A-FDB2D49F0826}"/>
              </a:ext>
            </a:extLst>
          </p:cNvPr>
          <p:cNvSpPr/>
          <p:nvPr/>
        </p:nvSpPr>
        <p:spPr>
          <a:xfrm>
            <a:off x="2483768" y="4149080"/>
            <a:ext cx="1440160" cy="236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9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A979C1-BAE0-4B71-AD80-C895F528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78668"/>
            <a:ext cx="6300192" cy="40107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5.4 Verify Project Repository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6"/>
            <a:ext cx="7679583" cy="7174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to master branch. We do not find any “test2.txt”.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Of course, we do not merge the “test2.txt” into the master branch yet.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1D360-550F-4420-B52A-FDB2D49F0826}"/>
              </a:ext>
            </a:extLst>
          </p:cNvPr>
          <p:cNvSpPr/>
          <p:nvPr/>
        </p:nvSpPr>
        <p:spPr>
          <a:xfrm>
            <a:off x="2339752" y="4424215"/>
            <a:ext cx="208823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0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5.5 Merge Pull Request of test2.txt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94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61D2D1-1996-4643-8C5D-D6EB0EA8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22" y="2200740"/>
            <a:ext cx="6366954" cy="41905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5.5 Merge Pull Request of test2.txt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6"/>
            <a:ext cx="7679583" cy="6454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back to request window again.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“Merge Pull Request”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1D360-550F-4420-B52A-FDB2D49F0826}"/>
              </a:ext>
            </a:extLst>
          </p:cNvPr>
          <p:cNvSpPr/>
          <p:nvPr/>
        </p:nvSpPr>
        <p:spPr>
          <a:xfrm>
            <a:off x="2699792" y="5396306"/>
            <a:ext cx="1440160" cy="236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3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F213F1-459B-4F61-B1C6-5164E852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69902"/>
            <a:ext cx="6156176" cy="40233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5.5 Merge Pull Request of test2.txt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6"/>
            <a:ext cx="7679583" cy="6454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“Confirm merge”.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1D360-550F-4420-B52A-FDB2D49F0826}"/>
              </a:ext>
            </a:extLst>
          </p:cNvPr>
          <p:cNvSpPr/>
          <p:nvPr/>
        </p:nvSpPr>
        <p:spPr>
          <a:xfrm>
            <a:off x="2771800" y="5396306"/>
            <a:ext cx="792088" cy="236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8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040358-1BA2-4872-9CBB-76F541A9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44" y="2256071"/>
            <a:ext cx="5868144" cy="38003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5.5 Merge Pull Request of test2.txt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6"/>
            <a:ext cx="7679583" cy="6454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Type in “Merge test2.txt”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“Commit”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1D360-550F-4420-B52A-FDB2D49F0826}"/>
              </a:ext>
            </a:extLst>
          </p:cNvPr>
          <p:cNvSpPr/>
          <p:nvPr/>
        </p:nvSpPr>
        <p:spPr>
          <a:xfrm>
            <a:off x="2609446" y="5157192"/>
            <a:ext cx="792088" cy="236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60C50-6A83-4448-8044-16F138752149}"/>
              </a:ext>
            </a:extLst>
          </p:cNvPr>
          <p:cNvSpPr/>
          <p:nvPr/>
        </p:nvSpPr>
        <p:spPr>
          <a:xfrm>
            <a:off x="4932040" y="5661248"/>
            <a:ext cx="504056" cy="236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B364B9-9E0C-494B-99BD-47369718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50550"/>
            <a:ext cx="4564389" cy="26819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GitHub Fork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927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“2 branches”, we have two branches.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 have multiple developers, we can create more branches for multiple developers.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039EA7-3031-4F30-8645-6151107F5991}"/>
              </a:ext>
            </a:extLst>
          </p:cNvPr>
          <p:cNvSpPr/>
          <p:nvPr/>
        </p:nvSpPr>
        <p:spPr>
          <a:xfrm>
            <a:off x="2267744" y="4047531"/>
            <a:ext cx="829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C80DC0-BF0E-4D68-B4A8-C9F58CCC5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492367"/>
            <a:ext cx="5265762" cy="273275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2FF90A-A0D6-44AA-926B-1C24372EC38E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>
            <a:off x="2682280" y="4335563"/>
            <a:ext cx="1025624" cy="5231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25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5.6 Verify test2.txt in Master Branch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03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7E8BDD-AE7B-40C8-806A-6B5ED85A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73666"/>
            <a:ext cx="6228184" cy="42826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5.6 Verify test2.txt in Master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6"/>
            <a:ext cx="7679583" cy="342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to Master branch. Verify the test2.txt is inside the master branch.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1D360-550F-4420-B52A-FDB2D49F0826}"/>
              </a:ext>
            </a:extLst>
          </p:cNvPr>
          <p:cNvSpPr/>
          <p:nvPr/>
        </p:nvSpPr>
        <p:spPr>
          <a:xfrm>
            <a:off x="2699792" y="4581128"/>
            <a:ext cx="792088" cy="236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90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C7D3E2-BC89-4134-947B-BB8C7A72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75" y="2144935"/>
            <a:ext cx="3296046" cy="22664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834C09-866C-4379-B4E1-A53608ADF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83" y="2970454"/>
            <a:ext cx="5246891" cy="238495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5.6 Verify test2.txt in Master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7"/>
            <a:ext cx="767958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test2.txt to verify the content.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1D360-550F-4420-B52A-FDB2D49F0826}"/>
              </a:ext>
            </a:extLst>
          </p:cNvPr>
          <p:cNvSpPr/>
          <p:nvPr/>
        </p:nvSpPr>
        <p:spPr>
          <a:xfrm>
            <a:off x="1030190" y="3457745"/>
            <a:ext cx="373458" cy="1152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5.6 Verify test2.txt in Master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6"/>
            <a:ext cx="7679583" cy="8614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how someone join your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reject the pull request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90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GitHub Fork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if someone who is not in your team but he wanted to join your team?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very common for open source project. There are people who want to contribute your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“code” tab. We have two files “README.md” and “test.txt”.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create a new file name “test2.txt” and get the “test2.txt” from open someone’s repository. 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16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GitHub Fork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 have two GitHub accounts: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One is the project owner user is 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“peter.hp.chen@gmail.com</a:t>
            </a:r>
            <a:r>
              <a:rPr lang="en-US" altLang="zh-TW" sz="1800" dirty="0">
                <a:solidFill>
                  <a:schemeClr val="tx1"/>
                </a:solidFill>
              </a:rPr>
              <a:t>”. The project name is “</a:t>
            </a:r>
            <a:r>
              <a:rPr lang="en-US" altLang="zh-TW" sz="1800" dirty="0" err="1">
                <a:solidFill>
                  <a:schemeClr val="tx1"/>
                </a:solidFill>
              </a:rPr>
              <a:t>peterhchen</a:t>
            </a:r>
            <a:r>
              <a:rPr lang="en-US" altLang="zh-TW" sz="1800" dirty="0">
                <a:solidFill>
                  <a:schemeClr val="tx1"/>
                </a:solidFill>
              </a:rPr>
              <a:t>/100_GitHubDemo”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other one is for other user </a:t>
            </a:r>
            <a:r>
              <a:rPr lang="en-US" altLang="zh-TW" sz="1800" dirty="0">
                <a:solidFill>
                  <a:schemeClr val="tx1"/>
                </a:solidFill>
                <a:hlinkClick r:id="rId3"/>
              </a:rPr>
              <a:t>“pchen0723@mgail.com</a:t>
            </a:r>
            <a:r>
              <a:rPr lang="en-US" altLang="zh-TW" sz="1800" dirty="0">
                <a:solidFill>
                  <a:schemeClr val="tx1"/>
                </a:solidFill>
              </a:rPr>
              <a:t>” with repository “pchen0723/test2” with file text2.txt. The test2.txt will be joined to project “</a:t>
            </a:r>
            <a:r>
              <a:rPr lang="en-US" altLang="zh-TW" sz="1800" dirty="0" err="1">
                <a:solidFill>
                  <a:schemeClr val="tx1"/>
                </a:solidFill>
              </a:rPr>
              <a:t>peterhchen</a:t>
            </a:r>
            <a:r>
              <a:rPr lang="en-US" altLang="zh-TW" sz="1800" dirty="0">
                <a:solidFill>
                  <a:schemeClr val="tx1"/>
                </a:solidFill>
              </a:rPr>
              <a:t>/100_GitHubDemo”.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Sign out the project “</a:t>
            </a:r>
            <a:r>
              <a:rPr lang="en-US" altLang="zh-TW" sz="1800" dirty="0" err="1">
                <a:solidFill>
                  <a:schemeClr val="tx1"/>
                </a:solidFill>
              </a:rPr>
              <a:t>peterhchen</a:t>
            </a:r>
            <a:r>
              <a:rPr lang="en-US" altLang="zh-TW" sz="1800" dirty="0">
                <a:solidFill>
                  <a:schemeClr val="tx1"/>
                </a:solidFill>
              </a:rPr>
              <a:t>/100_GitHubDemo”.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Sign in “pchen0723/test2”.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039EA7-3031-4F30-8645-6151107F5991}"/>
              </a:ext>
            </a:extLst>
          </p:cNvPr>
          <p:cNvSpPr/>
          <p:nvPr/>
        </p:nvSpPr>
        <p:spPr>
          <a:xfrm>
            <a:off x="836287" y="4195795"/>
            <a:ext cx="3384376" cy="9047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Peterhchen</a:t>
            </a:r>
            <a:r>
              <a:rPr lang="en-US" dirty="0">
                <a:solidFill>
                  <a:schemeClr val="tx1"/>
                </a:solidFill>
              </a:rPr>
              <a:t>/100_GitHubDemo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Test.txt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README.md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2FF90A-A0D6-44AA-926B-1C24372EC38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4220663" y="4648161"/>
            <a:ext cx="2106169" cy="4450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9A6A7-5087-48C2-86C4-DD970F6011C7}"/>
              </a:ext>
            </a:extLst>
          </p:cNvPr>
          <p:cNvSpPr/>
          <p:nvPr/>
        </p:nvSpPr>
        <p:spPr>
          <a:xfrm>
            <a:off x="6326832" y="4830115"/>
            <a:ext cx="2133600" cy="526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pchen0723/test2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text2.txt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2998A8-D0B9-4ECA-8339-63F6C6BF5558}"/>
              </a:ext>
            </a:extLst>
          </p:cNvPr>
          <p:cNvSpPr/>
          <p:nvPr/>
        </p:nvSpPr>
        <p:spPr>
          <a:xfrm>
            <a:off x="4923339" y="4037502"/>
            <a:ext cx="1172618" cy="526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text2.txt</a:t>
            </a:r>
          </a:p>
        </p:txBody>
      </p:sp>
    </p:spTree>
    <p:extLst>
      <p:ext uri="{BB962C8B-B14F-4D97-AF65-F5344CB8AC3E}">
        <p14:creationId xmlns:p14="http://schemas.microsoft.com/office/powerpoint/2010/main" val="14098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Join User Search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Join User Search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3949841" cy="1242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Sign out the project “</a:t>
            </a:r>
            <a:r>
              <a:rPr lang="en-US" altLang="zh-TW" sz="1800" dirty="0" err="1">
                <a:solidFill>
                  <a:schemeClr val="tx1"/>
                </a:solidFill>
              </a:rPr>
              <a:t>peterhchen</a:t>
            </a:r>
            <a:r>
              <a:rPr lang="en-US" altLang="zh-TW" sz="1800" dirty="0">
                <a:solidFill>
                  <a:schemeClr val="tx1"/>
                </a:solidFill>
              </a:rPr>
              <a:t>/100_GitHubDemo”.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project account has my personal picture.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74E6B-319F-43E1-A632-CF5DF99F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3" y="2793939"/>
            <a:ext cx="3596006" cy="24325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94007B-AD2F-465C-9813-BA4674FB6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70" y="2760332"/>
            <a:ext cx="3797187" cy="26003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1A8D5B55-CB92-40C2-96C5-2DFE2F1E108C}"/>
              </a:ext>
            </a:extLst>
          </p:cNvPr>
          <p:cNvSpPr txBox="1">
            <a:spLocks/>
          </p:cNvSpPr>
          <p:nvPr/>
        </p:nvSpPr>
        <p:spPr>
          <a:xfrm>
            <a:off x="4611106" y="1305328"/>
            <a:ext cx="3949841" cy="9715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Sign in “pchen0723/test2”.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“pchen0723” account has no picture.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DB0333-C165-42C7-A0D9-26C29BAD3F03}"/>
              </a:ext>
            </a:extLst>
          </p:cNvPr>
          <p:cNvSpPr/>
          <p:nvPr/>
        </p:nvSpPr>
        <p:spPr>
          <a:xfrm>
            <a:off x="782312" y="5552672"/>
            <a:ext cx="3384376" cy="9047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Peterhchen</a:t>
            </a:r>
            <a:r>
              <a:rPr lang="en-US" dirty="0">
                <a:solidFill>
                  <a:schemeClr val="tx1"/>
                </a:solidFill>
              </a:rPr>
              <a:t>/100_GitHubDemo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Test.txt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README.md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2E626D-DBCE-4793-A9CF-E59B52CF22A5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 flipV="1">
            <a:off x="4166688" y="6005038"/>
            <a:ext cx="1839798" cy="195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E75833-6DC5-4458-BB59-587E02E55D1F}"/>
              </a:ext>
            </a:extLst>
          </p:cNvPr>
          <p:cNvSpPr/>
          <p:nvPr/>
        </p:nvSpPr>
        <p:spPr>
          <a:xfrm>
            <a:off x="6006486" y="5761545"/>
            <a:ext cx="2133600" cy="526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pchen0723/test2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text2.txt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D987C8-B239-4A32-838D-3A72FAC20A8A}"/>
              </a:ext>
            </a:extLst>
          </p:cNvPr>
          <p:cNvSpPr/>
          <p:nvPr/>
        </p:nvSpPr>
        <p:spPr>
          <a:xfrm>
            <a:off x="4500278" y="5384008"/>
            <a:ext cx="1172618" cy="526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text2.txt</a:t>
            </a:r>
          </a:p>
        </p:txBody>
      </p:sp>
    </p:spTree>
    <p:extLst>
      <p:ext uri="{BB962C8B-B14F-4D97-AF65-F5344CB8AC3E}">
        <p14:creationId xmlns:p14="http://schemas.microsoft.com/office/powerpoint/2010/main" val="347443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Join User Search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8"/>
            <a:ext cx="3949841" cy="7199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“pchen0723” account has a test2 repository and test2.txt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74E6B-319F-43E1-A632-CF5DF99F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98" y="2780928"/>
            <a:ext cx="3596006" cy="24325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360559-4E58-416C-B69B-E621E2C51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334" y="2780928"/>
            <a:ext cx="4166686" cy="28448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副標題 2">
            <a:extLst>
              <a:ext uri="{FF2B5EF4-FFF2-40B4-BE49-F238E27FC236}">
                <a16:creationId xmlns:a16="http://schemas.microsoft.com/office/drawing/2014/main" id="{EDB7908D-6505-4AD5-BF07-65F23B753CA4}"/>
              </a:ext>
            </a:extLst>
          </p:cNvPr>
          <p:cNvSpPr txBox="1">
            <a:spLocks/>
          </p:cNvSpPr>
          <p:nvPr/>
        </p:nvSpPr>
        <p:spPr>
          <a:xfrm>
            <a:off x="4629334" y="1343398"/>
            <a:ext cx="3949841" cy="12215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“pchen0723” account, search for project “</a:t>
            </a:r>
            <a:r>
              <a:rPr lang="en-US" altLang="zh-TW" sz="1800" dirty="0" err="1">
                <a:solidFill>
                  <a:schemeClr val="tx1"/>
                </a:solidFill>
              </a:rPr>
              <a:t>petehchen</a:t>
            </a:r>
            <a:r>
              <a:rPr lang="en-US" altLang="zh-TW" sz="1800" dirty="0">
                <a:solidFill>
                  <a:schemeClr val="tx1"/>
                </a:solidFill>
              </a:rPr>
              <a:t>/100_GitHubDemo” Project/repository.</a:t>
            </a:r>
          </a:p>
        </p:txBody>
      </p:sp>
    </p:spTree>
    <p:extLst>
      <p:ext uri="{BB962C8B-B14F-4D97-AF65-F5344CB8AC3E}">
        <p14:creationId xmlns:p14="http://schemas.microsoft.com/office/powerpoint/2010/main" val="389440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Join User Search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825" y="1343398"/>
            <a:ext cx="7679583" cy="132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“pchen0723” account, we found the “</a:t>
            </a:r>
            <a:r>
              <a:rPr lang="en-US" altLang="zh-TW" sz="1800" dirty="0" err="1">
                <a:solidFill>
                  <a:schemeClr val="tx1"/>
                </a:solidFill>
              </a:rPr>
              <a:t>peterhchen</a:t>
            </a:r>
            <a:r>
              <a:rPr lang="en-US" altLang="zh-TW" sz="1800" dirty="0">
                <a:solidFill>
                  <a:schemeClr val="tx1"/>
                </a:solidFill>
              </a:rPr>
              <a:t>/100_GitHubDemo” project/repository.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one way.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get the link from project creator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https://www.youtube.com/watch?v=l5NrYIa_aG4&amp;list=PLsyeobzWxl7q2eaUkorLZExfd7qko9sZC&amp;index=6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FBD2E-2DFE-4957-9EDB-481F3D6C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13" y="3072026"/>
            <a:ext cx="4572000" cy="24425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CBE5D-7949-42C0-8552-22AE06E96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15" y="3062017"/>
            <a:ext cx="3488479" cy="23818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0DE1CC-9A8F-4D24-951D-98A6DB62C723}"/>
              </a:ext>
            </a:extLst>
          </p:cNvPr>
          <p:cNvSpPr/>
          <p:nvPr/>
        </p:nvSpPr>
        <p:spPr>
          <a:xfrm>
            <a:off x="674940" y="3334791"/>
            <a:ext cx="1270871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90ADFA-604A-4377-8B8D-F953310F50C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45811" y="3514811"/>
            <a:ext cx="3658405" cy="4902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E9CF0-2045-4951-B780-A39D5AE67B60}"/>
              </a:ext>
            </a:extLst>
          </p:cNvPr>
          <p:cNvSpPr/>
          <p:nvPr/>
        </p:nvSpPr>
        <p:spPr>
          <a:xfrm>
            <a:off x="5609835" y="3874851"/>
            <a:ext cx="1270871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1645</Words>
  <Application>Microsoft Office PowerPoint</Application>
  <PresentationFormat>On-screen Show (4:3)</PresentationFormat>
  <Paragraphs>195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佈景主題</vt:lpstr>
      <vt:lpstr>5 GitHub Fork</vt:lpstr>
      <vt:lpstr>5 GitHub Fork</vt:lpstr>
      <vt:lpstr>5 GitHub Fork</vt:lpstr>
      <vt:lpstr>5 GitHub Fork</vt:lpstr>
      <vt:lpstr>5 GitHub Fork</vt:lpstr>
      <vt:lpstr>5.1 Join User Search Project</vt:lpstr>
      <vt:lpstr>5.1 Join User Search Project</vt:lpstr>
      <vt:lpstr>5.1 Join User Search Project</vt:lpstr>
      <vt:lpstr>5.1 Join User Search Project</vt:lpstr>
      <vt:lpstr>5.2 Add File of New User to Project</vt:lpstr>
      <vt:lpstr>5.2 Add File of New User to Project</vt:lpstr>
      <vt:lpstr>5.2 Add File of New User to Project</vt:lpstr>
      <vt:lpstr>5.2 Add File of New User to Project</vt:lpstr>
      <vt:lpstr>5.2 Add File of New User to Project</vt:lpstr>
      <vt:lpstr>5.2 Add File of New User to Project</vt:lpstr>
      <vt:lpstr>5.2 Add File of New User to Project</vt:lpstr>
      <vt:lpstr>5.3 Create Pull Request</vt:lpstr>
      <vt:lpstr>5.3 Create Pull Request</vt:lpstr>
      <vt:lpstr>5.3 Create Pull Request</vt:lpstr>
      <vt:lpstr>5.3 Create Pull Request</vt:lpstr>
      <vt:lpstr>5.4 Verify Project Repository</vt:lpstr>
      <vt:lpstr>5.4 Verify Project Repository</vt:lpstr>
      <vt:lpstr>5.4 Verify Project Repository</vt:lpstr>
      <vt:lpstr>5.4 Verify Project Repository</vt:lpstr>
      <vt:lpstr>5.4 Verify Project Repository</vt:lpstr>
      <vt:lpstr>5.5 Merge Pull Request of test2.txt</vt:lpstr>
      <vt:lpstr>5.5 Merge Pull Request of test2.txt</vt:lpstr>
      <vt:lpstr>5.5 Merge Pull Request of test2.txt</vt:lpstr>
      <vt:lpstr>5.5 Merge Pull Request of test2.txt</vt:lpstr>
      <vt:lpstr>5.6 Verify test2.txt in Master Branch</vt:lpstr>
      <vt:lpstr>5.6 Verify test2.txt in Master Branch</vt:lpstr>
      <vt:lpstr>5.6 Verify test2.txt in Master Branch</vt:lpstr>
      <vt:lpstr>5.6 Verify test2.txt in Master Branch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422</cp:revision>
  <dcterms:created xsi:type="dcterms:W3CDTF">2018-09-28T16:40:41Z</dcterms:created>
  <dcterms:modified xsi:type="dcterms:W3CDTF">2019-05-10T22:48:08Z</dcterms:modified>
</cp:coreProperties>
</file>