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>
      <p:cViewPr varScale="1">
        <p:scale>
          <a:sx n="101" d="100"/>
          <a:sy n="101" d="100"/>
        </p:scale>
        <p:origin x="105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wf0TgWrOw&amp;list=PLsyeobzWxl7q2eaUkorLZExfd7qko9sZC&amp;index=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Upload File to GitHub by Eclipse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8940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test.txt file here. It is a text file with several lines inside.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Double click “test.txt” to check the file content. We would like to add some more descriptions.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https://www.youtube.com/watch?v=Huwf0TgWrOw&amp;list=PLsyeobzWxl7q2eaUkorLZExfd7qko9sZC&amp;index=7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6 Upload File to GitHub by Eclipse</vt:lpstr>
      <vt:lpstr>6 Upload File to GitHub by Eclipse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377</cp:revision>
  <dcterms:created xsi:type="dcterms:W3CDTF">2018-09-28T16:40:41Z</dcterms:created>
  <dcterms:modified xsi:type="dcterms:W3CDTF">2019-05-10T22:56:21Z</dcterms:modified>
</cp:coreProperties>
</file>