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3" r:id="rId3"/>
    <p:sldId id="264" r:id="rId4"/>
    <p:sldId id="272" r:id="rId5"/>
    <p:sldId id="265" r:id="rId6"/>
    <p:sldId id="266" r:id="rId7"/>
    <p:sldId id="267" r:id="rId8"/>
    <p:sldId id="268" r:id="rId9"/>
    <p:sldId id="270" r:id="rId10"/>
    <p:sldId id="271" r:id="rId11"/>
    <p:sldId id="273" r:id="rId12"/>
    <p:sldId id="275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59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41" autoAdjust="0"/>
  </p:normalViewPr>
  <p:slideViewPr>
    <p:cSldViewPr>
      <p:cViewPr>
        <p:scale>
          <a:sx n="87" d="100"/>
          <a:sy n="87" d="100"/>
        </p:scale>
        <p:origin x="1446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OVQK2zzb6U8&amp;list=PLsyeobzWxl7q2eaUkorLZExfd7qko9sZC&amp;index=5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VQK2zzb6U8&amp;list=PLsyeobzWxl7q2eaUkorLZExfd7qko9sZC&amp;index=5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VQK2zzb6U8&amp;list=PLsyeobzWxl7q2eaUkorLZExfd7qko9sZC&amp;index=5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OVQK2zzb6U8&amp;list=PLsyeobzWxl7q2eaUkorLZExfd7qko9sZC&amp;index=5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OVQK2zzb6U8&amp;list=PLsyeobzWxl7q2eaUkorLZExfd7qko9sZC&amp;index=5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VQK2zzb6U8&amp;list=PLsyeobzWxl7q2eaUkorLZExfd7qko9sZC&amp;index=5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OVQK2zzb6U8&amp;list=PLsyeobzWxl7q2eaUkorLZExfd7qko9sZC&amp;index=5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youtube.com/watch?v=OVQK2zzb6U8&amp;list=PLsyeobzWxl7q2eaUkorLZExfd7qko9sZC&amp;index=5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VQK2zzb6U8&amp;list=PLsyeobzWxl7q2eaUkorLZExfd7qko9sZC&amp;index=5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OVQK2zzb6U8&amp;list=PLsyeobzWxl7q2eaUkorLZExfd7qko9sZC&amp;index=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VQK2zzb6U8&amp;list=PLsyeobzWxl7q2eaUkorLZExfd7qko9sZC&amp;index=5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VQK2zzb6U8&amp;list=PLsyeobzWxl7q2eaUkorLZExfd7qko9sZC&amp;index=5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youtube.com/watch?v=OVQK2zzb6U8&amp;list=PLsyeobzWxl7q2eaUkorLZExfd7qko9sZC&amp;index=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OVQK2zzb6U8&amp;list=PLsyeobzWxl7q2eaUkorLZExfd7qko9sZC&amp;index=5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VQK2zzb6U8&amp;list=PLsyeobzWxl7q2eaUkorLZExfd7qko9sZC&amp;index=5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OVQK2zzb6U8&amp;list=PLsyeobzWxl7q2eaUkorLZExfd7qko9sZC&amp;index=5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VQK2zzb6U8&amp;list=PLsyeobzWxl7q2eaUkorLZExfd7qko9sZC&amp;index=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VQK2zzb6U8&amp;list=PLsyeobzWxl7q2eaUkorLZExfd7qko9sZC&amp;index=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VQK2zzb6U8&amp;list=PLsyeobzWxl7q2eaUkorLZExfd7qko9sZC&amp;index=5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VQK2zzb6U8&amp;list=PLsyeobzWxl7q2eaUkorLZExfd7qko9sZC&amp;index=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VQK2zzb6U8&amp;list=PLsyeobzWxl7q2eaUkorLZExfd7qko9sZC&amp;index=5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Branch and Pull Request/Merge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E1E6C3-8D61-43FD-9739-EC3CD35F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07" y="3668596"/>
            <a:ext cx="1058986" cy="9572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097923C-BD14-4FFB-B50B-F01C0EC68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66" y="2429369"/>
            <a:ext cx="3989468" cy="226622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CF537E-A20E-4AB0-99D6-E77A8BFDB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427" y="2454319"/>
            <a:ext cx="3805304" cy="226622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Branch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6"/>
            <a:ext cx="8064896" cy="8065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Select “master” branch and the “test-branch”.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Check the difference of file content between the master and test-branch.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https://www.youtube.com/watch?v=OVQK2zzb6U8&amp;list=PLsyeobzWxl7q2eaUkorLZExfd7qko9sZC&amp;index=5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979E2-BAED-4466-ACE7-4D61C383AA77}"/>
              </a:ext>
            </a:extLst>
          </p:cNvPr>
          <p:cNvSpPr/>
          <p:nvPr/>
        </p:nvSpPr>
        <p:spPr>
          <a:xfrm>
            <a:off x="899592" y="3421447"/>
            <a:ext cx="899120" cy="10323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289731-E9A6-4CD7-8F17-EA4D49A32BF6}"/>
              </a:ext>
            </a:extLst>
          </p:cNvPr>
          <p:cNvSpPr/>
          <p:nvPr/>
        </p:nvSpPr>
        <p:spPr>
          <a:xfrm>
            <a:off x="5220071" y="3438345"/>
            <a:ext cx="1265341" cy="10323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75DDDF-0A78-4AAA-9E24-0DCD9F2A0205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1798712" y="3937627"/>
            <a:ext cx="3421359" cy="16898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87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4.2 Pull Request/Merge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E1E6C3-8D61-43FD-9739-EC3CD35F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07" y="3668596"/>
            <a:ext cx="1058986" cy="9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0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FEE2DD-8799-445B-941A-965126269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43" y="2792263"/>
            <a:ext cx="6369602" cy="337497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4.2 Pull Request/Merge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5"/>
            <a:ext cx="8064896" cy="13264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Now, we have “master” branch and “test-branch”.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need to merge “master” branch and “test-branch”.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have to find the merge page with “Compare &amp; pull request”.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“100_GitHubDemo”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https://www.youtube.com/watch?v=OVQK2zzb6U8&amp;list=PLsyeobzWxl7q2eaUkorLZExfd7qko9sZC&amp;index=5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979E2-BAED-4466-ACE7-4D61C383AA77}"/>
              </a:ext>
            </a:extLst>
          </p:cNvPr>
          <p:cNvSpPr/>
          <p:nvPr/>
        </p:nvSpPr>
        <p:spPr>
          <a:xfrm>
            <a:off x="2590800" y="4077072"/>
            <a:ext cx="685056" cy="390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07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1A8BFA7-2ED7-4582-A719-3AA6E1B03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013" y="1880403"/>
            <a:ext cx="6372200" cy="407733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4.2 Pull Request/Merge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6"/>
            <a:ext cx="806489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“Compare &amp; pull request”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https://www.youtube.com/watch?v=OVQK2zzb6U8&amp;list=PLsyeobzWxl7q2eaUkorLZExfd7qko9sZC&amp;index=5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979E2-BAED-4466-ACE7-4D61C383AA77}"/>
              </a:ext>
            </a:extLst>
          </p:cNvPr>
          <p:cNvSpPr/>
          <p:nvPr/>
        </p:nvSpPr>
        <p:spPr>
          <a:xfrm>
            <a:off x="5652119" y="3789040"/>
            <a:ext cx="833293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84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1CFC701-DECC-4DF9-9D83-A770D2477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738309"/>
            <a:ext cx="4032448" cy="325061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9BE674-8591-4CC1-B668-BA95FEA69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763766"/>
            <a:ext cx="4032448" cy="268367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4.2 Pull Request/Merge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6"/>
            <a:ext cx="8064896" cy="12940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have to send a “pull request” and merge the test-branch into the master branch.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You can see the message “Can’t automatically merge”, normally, it happens because we have some conflict. Scroll down the page to see the conflict.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https://www.youtube.com/watch?v=OVQK2zzb6U8&amp;list=PLsyeobzWxl7q2eaUkorLZExfd7qko9sZC&amp;index=5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979E2-BAED-4466-ACE7-4D61C383AA77}"/>
              </a:ext>
            </a:extLst>
          </p:cNvPr>
          <p:cNvSpPr/>
          <p:nvPr/>
        </p:nvSpPr>
        <p:spPr>
          <a:xfrm>
            <a:off x="1187625" y="3789040"/>
            <a:ext cx="244827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23DA1E-1643-4789-9F58-2D5172A493BF}"/>
              </a:ext>
            </a:extLst>
          </p:cNvPr>
          <p:cNvSpPr/>
          <p:nvPr/>
        </p:nvSpPr>
        <p:spPr>
          <a:xfrm>
            <a:off x="5103941" y="4364831"/>
            <a:ext cx="2448272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07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4A19421-9133-429F-9680-35CABC4E3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377" y="2799253"/>
            <a:ext cx="4562904" cy="354075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F453E8-B797-4893-8613-9EE83BD35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14" y="2818380"/>
            <a:ext cx="3231291" cy="215048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4.2 Pull Request/Merge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6"/>
            <a:ext cx="8064896" cy="669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“Create pull request” button.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You can see “This branch has conflicts that must be resolved”.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https://www.youtube.com/watch?v=OVQK2zzb6U8&amp;list=PLsyeobzWxl7q2eaUkorLZExfd7qko9sZC&amp;index=5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979E2-BAED-4466-ACE7-4D61C383AA77}"/>
              </a:ext>
            </a:extLst>
          </p:cNvPr>
          <p:cNvSpPr/>
          <p:nvPr/>
        </p:nvSpPr>
        <p:spPr>
          <a:xfrm>
            <a:off x="2162559" y="4465459"/>
            <a:ext cx="624739" cy="215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693F4E-74E1-410C-AE39-F974B992BB2B}"/>
              </a:ext>
            </a:extLst>
          </p:cNvPr>
          <p:cNvSpPr/>
          <p:nvPr/>
        </p:nvSpPr>
        <p:spPr>
          <a:xfrm>
            <a:off x="4789452" y="4845297"/>
            <a:ext cx="2837160" cy="6480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30E66B-FD6C-45C8-981C-6665C0645EEB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 flipV="1">
            <a:off x="2787298" y="4569630"/>
            <a:ext cx="1227079" cy="37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992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4A19421-9133-429F-9680-35CABC4E3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95" y="2355781"/>
            <a:ext cx="3553583" cy="275753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4.2 Pull Request/Merge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6"/>
            <a:ext cx="8064896" cy="6704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“Resolve conflicts” button.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This need to resolve by human now.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https://www.youtube.com/watch?v=OVQK2zzb6U8&amp;list=PLsyeobzWxl7q2eaUkorLZExfd7qko9sZC&amp;index=5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693F4E-74E1-410C-AE39-F974B992BB2B}"/>
              </a:ext>
            </a:extLst>
          </p:cNvPr>
          <p:cNvSpPr/>
          <p:nvPr/>
        </p:nvSpPr>
        <p:spPr>
          <a:xfrm>
            <a:off x="2945651" y="4023074"/>
            <a:ext cx="576064" cy="2160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E9D7F2-8CDD-43AE-AD94-C218E849E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355781"/>
            <a:ext cx="4116139" cy="2633467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8A68B0-8766-43AC-92DD-126B97E34956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 flipV="1">
            <a:off x="3521715" y="3672515"/>
            <a:ext cx="1050285" cy="4585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69128D5-2EB3-4442-9606-B45C3BDD076D}"/>
              </a:ext>
            </a:extLst>
          </p:cNvPr>
          <p:cNvSpPr/>
          <p:nvPr/>
        </p:nvSpPr>
        <p:spPr>
          <a:xfrm>
            <a:off x="6342036" y="4509120"/>
            <a:ext cx="894259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02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36EB27A-799C-4F25-B9C6-77C08EFEA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708920"/>
            <a:ext cx="3600400" cy="298230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E9D7F2-8CDD-43AE-AD94-C218E849E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51" y="2811518"/>
            <a:ext cx="4116139" cy="263346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4.2 Pull Request/Merge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5"/>
            <a:ext cx="8064896" cy="12961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have one part came from test-branch with (&lt;&lt;&lt;&lt;) and the other part came from master branch with (&gt;&gt;&gt;&gt;). These two parts are separated by a separator “=====“.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can remove “&lt;&lt;&lt;&lt;&lt; test-branch”, “=======“,  and “&gt;&gt;&gt;&gt; master”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https://www.youtube.com/watch?v=OVQK2zzb6U8&amp;list=PLsyeobzWxl7q2eaUkorLZExfd7qko9sZC&amp;index=5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693F4E-74E1-410C-AE39-F974B992BB2B}"/>
              </a:ext>
            </a:extLst>
          </p:cNvPr>
          <p:cNvSpPr/>
          <p:nvPr/>
        </p:nvSpPr>
        <p:spPr>
          <a:xfrm>
            <a:off x="2483768" y="4960576"/>
            <a:ext cx="822251" cy="1981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8A68B0-8766-43AC-92DD-126B97E34956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3306019" y="5059638"/>
            <a:ext cx="3786261" cy="4908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69128D5-2EB3-4442-9606-B45C3BDD076D}"/>
              </a:ext>
            </a:extLst>
          </p:cNvPr>
          <p:cNvSpPr/>
          <p:nvPr/>
        </p:nvSpPr>
        <p:spPr>
          <a:xfrm>
            <a:off x="7092280" y="5375080"/>
            <a:ext cx="894259" cy="3507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777969-A1E0-45FA-8850-B5472D7E0B63}"/>
              </a:ext>
            </a:extLst>
          </p:cNvPr>
          <p:cNvSpPr/>
          <p:nvPr/>
        </p:nvSpPr>
        <p:spPr>
          <a:xfrm>
            <a:off x="323528" y="4198386"/>
            <a:ext cx="1756717" cy="398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This part came from </a:t>
            </a:r>
            <a:r>
              <a:rPr lang="en-US" sz="1200" dirty="0" err="1">
                <a:solidFill>
                  <a:schemeClr val="tx1"/>
                </a:solidFill>
              </a:rPr>
              <a:t>test_branch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661DF-B711-43E0-B930-7D93AC908075}"/>
              </a:ext>
            </a:extLst>
          </p:cNvPr>
          <p:cNvSpPr/>
          <p:nvPr/>
        </p:nvSpPr>
        <p:spPr>
          <a:xfrm>
            <a:off x="270464" y="5176957"/>
            <a:ext cx="1993405" cy="398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This part came from master branch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945338-22B6-4C2A-A3AE-833D4C479CA1}"/>
              </a:ext>
            </a:extLst>
          </p:cNvPr>
          <p:cNvSpPr/>
          <p:nvPr/>
        </p:nvSpPr>
        <p:spPr>
          <a:xfrm>
            <a:off x="2471568" y="5176957"/>
            <a:ext cx="822251" cy="1981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7583DB-A443-4986-9143-C6F7BAAF4388}"/>
              </a:ext>
            </a:extLst>
          </p:cNvPr>
          <p:cNvCxnSpPr>
            <a:cxnSpLocks/>
            <a:stCxn id="19" idx="3"/>
            <a:endCxn id="15" idx="1"/>
          </p:cNvCxnSpPr>
          <p:nvPr/>
        </p:nvCxnSpPr>
        <p:spPr>
          <a:xfrm>
            <a:off x="2080245" y="4397694"/>
            <a:ext cx="403523" cy="6619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99E3AF-5602-4479-8EF9-DC9B1B1BE20E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287944" y="5276019"/>
            <a:ext cx="183624" cy="990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39DC9A-010A-47C4-92AB-400EE88E0A46}"/>
              </a:ext>
            </a:extLst>
          </p:cNvPr>
          <p:cNvCxnSpPr>
            <a:cxnSpLocks/>
            <a:stCxn id="23" idx="3"/>
            <a:endCxn id="17" idx="1"/>
          </p:cNvCxnSpPr>
          <p:nvPr/>
        </p:nvCxnSpPr>
        <p:spPr>
          <a:xfrm>
            <a:off x="3293819" y="5276019"/>
            <a:ext cx="3798461" cy="2744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706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4.2 Pull Request/Merge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5"/>
            <a:ext cx="806489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Once we done with the conflicts, we can click “mark as resolved” button.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https://www.youtube.com/watch?v=OVQK2zzb6U8&amp;list=PLsyeobzWxl7q2eaUkorLZExfd7qko9sZC&amp;index=5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D77165-C870-4B19-B76B-3076C57F7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960809"/>
            <a:ext cx="7405464" cy="293638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D04244-0410-4120-AF91-0DC3AED233B6}"/>
              </a:ext>
            </a:extLst>
          </p:cNvPr>
          <p:cNvSpPr/>
          <p:nvPr/>
        </p:nvSpPr>
        <p:spPr>
          <a:xfrm>
            <a:off x="7266781" y="3900264"/>
            <a:ext cx="894259" cy="3507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80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88502E6-6807-46BB-A138-49F4C3655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08" y="2765164"/>
            <a:ext cx="7199784" cy="288687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4.2 Pull Request/Merge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5"/>
            <a:ext cx="8064896" cy="10257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This is how we combine two files.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Now, we click “Commit merge”.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These two features are going to merge into the master branch.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https://www.youtube.com/watch?v=OVQK2zzb6U8&amp;list=PLsyeobzWxl7q2eaUkorLZExfd7qko9sZC&amp;index=5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04244-0410-4120-AF91-0DC3AED233B6}"/>
              </a:ext>
            </a:extLst>
          </p:cNvPr>
          <p:cNvSpPr/>
          <p:nvPr/>
        </p:nvSpPr>
        <p:spPr>
          <a:xfrm>
            <a:off x="7255929" y="4463329"/>
            <a:ext cx="894259" cy="3507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8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Branch and Pull Request/Merge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8940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have test.txt file here. It is a text file with several lines inside.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Double click “test.txt” to check the file content. We would like to add some more descriptions.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https://www.youtube.com/watch?v=OVQK2zzb6U8&amp;list=PLsyeobzWxl7q2eaUkorLZExfd7qko9sZC&amp;index=5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27BB94-0730-4F22-8898-B57E7DAC0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619544"/>
            <a:ext cx="3367115" cy="236927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039EA7-3031-4F30-8645-6151107F5991}"/>
              </a:ext>
            </a:extLst>
          </p:cNvPr>
          <p:cNvSpPr/>
          <p:nvPr/>
        </p:nvSpPr>
        <p:spPr>
          <a:xfrm>
            <a:off x="1109464" y="3917383"/>
            <a:ext cx="82907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854F66-C222-488A-99E7-B7EF79D63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456" y="2664650"/>
            <a:ext cx="4499992" cy="220527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75430E9-56CB-429D-BC24-4832BFDD56B6}"/>
              </a:ext>
            </a:extLst>
          </p:cNvPr>
          <p:cNvSpPr/>
          <p:nvPr/>
        </p:nvSpPr>
        <p:spPr>
          <a:xfrm>
            <a:off x="4860032" y="4134149"/>
            <a:ext cx="201622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75325D-294E-4538-B157-C98C540C4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56" y="2299970"/>
            <a:ext cx="5388629" cy="38384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4.2 Pull Request/Merge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5"/>
            <a:ext cx="8064896" cy="9141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message says “This branch (merged branch) has no conflicts with the base branch”.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can click “merge pull request” button.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https://www.youtube.com/watch?v=OVQK2zzb6U8&amp;list=PLsyeobzWxl7q2eaUkorLZExfd7qko9sZC&amp;index=5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04244-0410-4120-AF91-0DC3AED233B6}"/>
              </a:ext>
            </a:extLst>
          </p:cNvPr>
          <p:cNvSpPr/>
          <p:nvPr/>
        </p:nvSpPr>
        <p:spPr>
          <a:xfrm>
            <a:off x="2590800" y="5060207"/>
            <a:ext cx="2701280" cy="3850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3B373A-6F4C-44EB-8F6B-6F9D1882E76B}"/>
              </a:ext>
            </a:extLst>
          </p:cNvPr>
          <p:cNvSpPr/>
          <p:nvPr/>
        </p:nvSpPr>
        <p:spPr>
          <a:xfrm>
            <a:off x="2771800" y="5661674"/>
            <a:ext cx="1080120" cy="3850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1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BA2FABE-B6C9-4ABC-95FB-765C045D8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977739"/>
            <a:ext cx="4986536" cy="370915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4.2 Pull Request/Merge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6"/>
            <a:ext cx="8064896" cy="4732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Merge is done. How to verify?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https://www.youtube.com/watch?v=OVQK2zzb6U8&amp;list=PLsyeobzWxl7q2eaUkorLZExfd7qko9sZC&amp;index=5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238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4.3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E1E6C3-8D61-43FD-9739-EC3CD35F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07" y="3668596"/>
            <a:ext cx="1058986" cy="9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02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4.3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6"/>
            <a:ext cx="8064896" cy="4732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“100_GithubDemo”, we can see the “test.txt” 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https://www.youtube.com/watch?v=OVQK2zzb6U8&amp;list=PLsyeobzWxl7q2eaUkorLZExfd7qko9sZC&amp;index=5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59AB1F-0AB6-44B6-94C4-8DCF6D0F4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979725"/>
            <a:ext cx="4104456" cy="2669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34FD65F-8E79-4F77-88B8-B4CBD9724103}"/>
              </a:ext>
            </a:extLst>
          </p:cNvPr>
          <p:cNvSpPr/>
          <p:nvPr/>
        </p:nvSpPr>
        <p:spPr>
          <a:xfrm>
            <a:off x="1583814" y="2650833"/>
            <a:ext cx="827946" cy="2199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762E3A-E3D0-45D2-B3CF-91997572F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448" y="2895880"/>
            <a:ext cx="4572000" cy="265682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D506FA7-DC3C-43C6-8440-F1FABB6A5315}"/>
              </a:ext>
            </a:extLst>
          </p:cNvPr>
          <p:cNvSpPr/>
          <p:nvPr/>
        </p:nvSpPr>
        <p:spPr>
          <a:xfrm>
            <a:off x="4809124" y="4538982"/>
            <a:ext cx="827946" cy="2199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73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6762E3A-E3D0-45D2-B3CF-91997572F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123853"/>
            <a:ext cx="4572000" cy="265682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041536-C916-4E40-9FBB-EBFAD4BF4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167" y="3610098"/>
            <a:ext cx="5004048" cy="277071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4.3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6"/>
            <a:ext cx="8064896" cy="4732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Both test-branch and master branch information are there.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https://www.youtube.com/watch?v=OVQK2zzb6U8&amp;list=PLsyeobzWxl7q2eaUkorLZExfd7qko9sZC&amp;index=5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FD65F-8E79-4F77-88B8-B4CBD9724103}"/>
              </a:ext>
            </a:extLst>
          </p:cNvPr>
          <p:cNvSpPr/>
          <p:nvPr/>
        </p:nvSpPr>
        <p:spPr>
          <a:xfrm>
            <a:off x="1259632" y="3800520"/>
            <a:ext cx="827946" cy="2199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506FA7-DC3C-43C6-8440-F1FABB6A5315}"/>
              </a:ext>
            </a:extLst>
          </p:cNvPr>
          <p:cNvSpPr/>
          <p:nvPr/>
        </p:nvSpPr>
        <p:spPr>
          <a:xfrm>
            <a:off x="4427984" y="5733256"/>
            <a:ext cx="827946" cy="2199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58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4.3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6"/>
            <a:ext cx="8064896" cy="10081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You can have multiple people work on branches.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the next section, we will discuss how to invite people to your project and work for branch.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https://www.youtube.com/watch?v=OVQK2zzb6U8&amp;list=PLsyeobzWxl7q2eaUkorLZExfd7qko9sZC&amp;index=5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930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Branch and Pull Request/Merge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7"/>
            <a:ext cx="8064896" cy="7342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“Edit” logo to edit the file content.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Type “Add one line here”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https://www.youtube.com/watch?v=OVQK2zzb6U8&amp;list=PLsyeobzWxl7q2eaUkorLZExfd7qko9sZC&amp;index=5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854F66-C222-488A-99E7-B7EF79D63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219012"/>
            <a:ext cx="4031126" cy="197550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75430E9-56CB-429D-BC24-4832BFDD56B6}"/>
              </a:ext>
            </a:extLst>
          </p:cNvPr>
          <p:cNvSpPr/>
          <p:nvPr/>
        </p:nvSpPr>
        <p:spPr>
          <a:xfrm>
            <a:off x="3669917" y="3315066"/>
            <a:ext cx="36004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B73C2B-C729-4F45-B123-71E03B316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232" y="2356967"/>
            <a:ext cx="4103134" cy="186801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50E618-6B9F-4AF4-80D6-62CD75755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9699" y="4741753"/>
            <a:ext cx="3970784" cy="1697111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2153A7-0394-466E-959B-FC8FB988FE7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4029957" y="3290974"/>
            <a:ext cx="649275" cy="1681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2AF5983-1797-495F-A871-10C47BE0B2BF}"/>
              </a:ext>
            </a:extLst>
          </p:cNvPr>
          <p:cNvSpPr/>
          <p:nvPr/>
        </p:nvSpPr>
        <p:spPr>
          <a:xfrm>
            <a:off x="6337178" y="4281244"/>
            <a:ext cx="432048" cy="4042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FDD362-97CD-42FC-A6DB-5196C6ACD511}"/>
              </a:ext>
            </a:extLst>
          </p:cNvPr>
          <p:cNvSpPr/>
          <p:nvPr/>
        </p:nvSpPr>
        <p:spPr>
          <a:xfrm>
            <a:off x="5508104" y="6256695"/>
            <a:ext cx="648072" cy="1821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4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4.1 Branch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E1E6C3-8D61-43FD-9739-EC3CD35F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07" y="3668596"/>
            <a:ext cx="1058986" cy="9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1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3BB8214-AC0F-4475-A4E3-5A949534C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85" y="2828534"/>
            <a:ext cx="5477300" cy="352781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Branch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6"/>
            <a:ext cx="8064896" cy="12961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After modified, scroll down page to see the commit button.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There are two choices: The default choice is “Commit directly to master branch.”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second choice is “Create a new branch for this commit and start a pull request.”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https://www.youtube.com/watch?v=OVQK2zzb6U8&amp;list=PLsyeobzWxl7q2eaUkorLZExfd7qko9sZC&amp;index=5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FDD362-97CD-42FC-A6DB-5196C6ACD511}"/>
              </a:ext>
            </a:extLst>
          </p:cNvPr>
          <p:cNvSpPr/>
          <p:nvPr/>
        </p:nvSpPr>
        <p:spPr>
          <a:xfrm>
            <a:off x="3203848" y="5229200"/>
            <a:ext cx="2520280" cy="4042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57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52481A3-2FCB-427B-808B-072C85DEA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26" y="2424374"/>
            <a:ext cx="4023547" cy="297931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Branch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6"/>
            <a:ext cx="8064896" cy="7880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Now, you can see the new branch created.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Scroll the page to see the modification.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https://www.youtube.com/watch?v=OVQK2zzb6U8&amp;list=PLsyeobzWxl7q2eaUkorLZExfd7qko9sZC&amp;index=5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9B3399-593F-416D-B49E-09B37B3A8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2436388"/>
            <a:ext cx="4103115" cy="27074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75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DC81724-5F24-4538-BA3E-269989A55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584034"/>
            <a:ext cx="5059288" cy="374363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Branch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6"/>
            <a:ext cx="8064896" cy="10197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the second choice “Create a new branch for this commit and start a pull request.” and give branch name “test-branch”.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“Propose file change” button.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https://www.youtube.com/watch?v=OVQK2zzb6U8&amp;list=PLsyeobzWxl7q2eaUkorLZExfd7qko9sZC&amp;index=5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FDD362-97CD-42FC-A6DB-5196C6ACD511}"/>
              </a:ext>
            </a:extLst>
          </p:cNvPr>
          <p:cNvSpPr/>
          <p:nvPr/>
        </p:nvSpPr>
        <p:spPr>
          <a:xfrm>
            <a:off x="3027122" y="5413795"/>
            <a:ext cx="2629272" cy="3293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5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52481A3-2FCB-427B-808B-072C85DEA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26" y="2424374"/>
            <a:ext cx="4023547" cy="297931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Branch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7"/>
            <a:ext cx="806489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the “Code” tab, we can see there is a new branch called “test-branch”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https://www.youtube.com/watch?v=OVQK2zzb6U8&amp;list=PLsyeobzWxl7q2eaUkorLZExfd7qko9sZC&amp;index=5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645781-6FA7-4065-8DFF-F24DB5A74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824" y="2424374"/>
            <a:ext cx="4232001" cy="268887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8C5C490-D93B-41DD-BF53-84B143CA0FA7}"/>
              </a:ext>
            </a:extLst>
          </p:cNvPr>
          <p:cNvSpPr/>
          <p:nvPr/>
        </p:nvSpPr>
        <p:spPr>
          <a:xfrm>
            <a:off x="1331640" y="3212976"/>
            <a:ext cx="288032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C522E3-0D03-4C9A-94DD-0B15D85BC29F}"/>
              </a:ext>
            </a:extLst>
          </p:cNvPr>
          <p:cNvSpPr/>
          <p:nvPr/>
        </p:nvSpPr>
        <p:spPr>
          <a:xfrm>
            <a:off x="5358805" y="3717032"/>
            <a:ext cx="135976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D2D083-077E-4F94-856A-88039C27B21E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1619672" y="3284984"/>
            <a:ext cx="3086152" cy="4838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083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B434AB6-AED4-4390-8C13-6164796D7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01" y="2580512"/>
            <a:ext cx="3562778" cy="226367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Branch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6"/>
            <a:ext cx="8064896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the “Branch Master” selection button, we can see there is a “master” branch and “test-branch”.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Select the “test-branch”.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https://www.youtube.com/watch?v=OVQK2zzb6U8&amp;list=PLsyeobzWxl7q2eaUkorLZExfd7qko9sZC&amp;index=5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C5C490-D93B-41DD-BF53-84B143CA0FA7}"/>
              </a:ext>
            </a:extLst>
          </p:cNvPr>
          <p:cNvSpPr/>
          <p:nvPr/>
        </p:nvSpPr>
        <p:spPr>
          <a:xfrm>
            <a:off x="1115616" y="3789039"/>
            <a:ext cx="971128" cy="6723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267ED2-F390-4637-A3B4-D83CBA2DA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921" y="2548189"/>
            <a:ext cx="3995478" cy="237948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8686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1156</Words>
  <Application>Microsoft Office PowerPoint</Application>
  <PresentationFormat>On-screen Show (4:3)</PresentationFormat>
  <Paragraphs>145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佈景主題</vt:lpstr>
      <vt:lpstr>4 Branch and Pull Request/Merge</vt:lpstr>
      <vt:lpstr>4 Branch and Pull Request/Merge</vt:lpstr>
      <vt:lpstr>4 Branch and Pull Request/Merge</vt:lpstr>
      <vt:lpstr>4.1 Branch</vt:lpstr>
      <vt:lpstr>4.1 Branch</vt:lpstr>
      <vt:lpstr>4.1 Branch</vt:lpstr>
      <vt:lpstr>4.1 Branch</vt:lpstr>
      <vt:lpstr>4.1 Branch</vt:lpstr>
      <vt:lpstr>4.1 Branch</vt:lpstr>
      <vt:lpstr>4.1 Branch</vt:lpstr>
      <vt:lpstr>4.2 Pull Request/Merge</vt:lpstr>
      <vt:lpstr>4.2 Pull Request/Merge</vt:lpstr>
      <vt:lpstr>4.2 Pull Request/Merge</vt:lpstr>
      <vt:lpstr>4.2 Pull Request/Merge</vt:lpstr>
      <vt:lpstr>4.2 Pull Request/Merge</vt:lpstr>
      <vt:lpstr>4.2 Pull Request/Merge</vt:lpstr>
      <vt:lpstr>4.2 Pull Request/Merge</vt:lpstr>
      <vt:lpstr>4.2 Pull Request/Merge</vt:lpstr>
      <vt:lpstr>4.2 Pull Request/Merge</vt:lpstr>
      <vt:lpstr>4.2 Pull Request/Merge</vt:lpstr>
      <vt:lpstr>4.2 Pull Request/Merge</vt:lpstr>
      <vt:lpstr>4.3 Verify</vt:lpstr>
      <vt:lpstr>4.3 Verify</vt:lpstr>
      <vt:lpstr>4.3 Verify</vt:lpstr>
      <vt:lpstr>4.3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373</cp:revision>
  <dcterms:created xsi:type="dcterms:W3CDTF">2018-09-28T16:40:41Z</dcterms:created>
  <dcterms:modified xsi:type="dcterms:W3CDTF">2019-05-10T18:51:13Z</dcterms:modified>
</cp:coreProperties>
</file>