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3" r:id="rId3"/>
    <p:sldId id="264" r:id="rId4"/>
    <p:sldId id="265" r:id="rId5"/>
    <p:sldId id="271" r:id="rId6"/>
    <p:sldId id="278" r:id="rId7"/>
    <p:sldId id="279" r:id="rId8"/>
    <p:sldId id="280" r:id="rId9"/>
    <p:sldId id="286" r:id="rId10"/>
    <p:sldId id="267" r:id="rId11"/>
    <p:sldId id="266" r:id="rId12"/>
    <p:sldId id="268" r:id="rId13"/>
    <p:sldId id="269" r:id="rId14"/>
    <p:sldId id="272" r:id="rId15"/>
    <p:sldId id="270" r:id="rId16"/>
    <p:sldId id="274" r:id="rId17"/>
    <p:sldId id="273" r:id="rId18"/>
    <p:sldId id="275" r:id="rId19"/>
    <p:sldId id="277" r:id="rId20"/>
    <p:sldId id="276" r:id="rId21"/>
    <p:sldId id="281" r:id="rId22"/>
    <p:sldId id="282" r:id="rId23"/>
    <p:sldId id="284" r:id="rId24"/>
    <p:sldId id="285" r:id="rId25"/>
    <p:sldId id="287" r:id="rId26"/>
    <p:sldId id="283" r:id="rId27"/>
    <p:sldId id="288" r:id="rId28"/>
    <p:sldId id="289" r:id="rId29"/>
    <p:sldId id="290" r:id="rId30"/>
    <p:sldId id="291" r:id="rId31"/>
    <p:sldId id="293" r:id="rId32"/>
    <p:sldId id="292" r:id="rId33"/>
    <p:sldId id="295" r:id="rId34"/>
    <p:sldId id="294" r:id="rId35"/>
    <p:sldId id="296" r:id="rId36"/>
    <p:sldId id="259" r:id="rId3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41" autoAdjust="0"/>
  </p:normalViewPr>
  <p:slideViewPr>
    <p:cSldViewPr>
      <p:cViewPr>
        <p:scale>
          <a:sx n="106" d="100"/>
          <a:sy n="106" d="100"/>
        </p:scale>
        <p:origin x="432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wf0TgWrOw&amp;list=PLsyeobzWxl7q2eaUkorLZExfd7qko9sZC&amp;index=7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Huwf0TgWrOw&amp;list=PLsyeobzWxl7q2eaUkorLZExfd7qko9sZC&amp;index=7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Huwf0TgWrOw&amp;list=PLsyeobzWxl7q2eaUkorLZExfd7qko9sZC&amp;index=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Huwf0TgWrOw&amp;list=PLsyeobzWxl7q2eaUkorLZExfd7qko9sZC&amp;index=7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Huwf0TgWrOw&amp;list=PLsyeobzWxl7q2eaUkorLZExfd7qko9sZC&amp;index=7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Huwf0TgWrOw&amp;list=PLsyeobzWxl7q2eaUkorLZExfd7qko9sZC&amp;index=7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Huwf0TgWrOw&amp;list=PLsyeobzWxl7q2eaUkorLZExfd7qko9sZC&amp;index=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wf0TgWrOw&amp;list=PLsyeobzWxl7q2eaUkorLZExfd7qko9sZC&amp;index=7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terhchen/300-Eclipse-GitHubTest.git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www.youtube.com/watch?v=Huwf0TgWrOw&amp;list=PLsyeobzWxl7q2eaUkorLZExfd7qko9sZC&amp;index=7" TargetMode="External"/><Relationship Id="rId4" Type="http://schemas.openxmlformats.org/officeDocument/2006/relationships/hyperlink" Target="mailto:peter.hp.chen@gam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Huwf0TgWrOw&amp;list=PLsyeobzWxl7q2eaUkorLZExfd7qko9sZC&amp;index=7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wf0TgWrOw&amp;list=PLsyeobzWxl7q2eaUkorLZExfd7qko9sZC&amp;index=7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wf0TgWrOw&amp;list=PLsyeobzWxl7q2eaUkorLZExfd7qko9sZC&amp;index=7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wf0TgWrOw&amp;list=PLsyeobzWxl7q2eaUkorLZExfd7qko9sZC&amp;index=7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youtube.com/watch?v=Huwf0TgWrOw&amp;list=PLsyeobzWxl7q2eaUkorLZExfd7qko9sZC&amp;index=7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wf0TgWrOw&amp;list=PLsyeobzWxl7q2eaUkorLZExfd7qko9sZC&amp;index=7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youtube.com/watch?v=Huwf0TgWrOw&amp;list=PLsyeobzWxl7q2eaUkorLZExfd7qko9sZC&amp;index=7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wf0TgWrOw&amp;list=PLsyeobzWxl7q2eaUkorLZExfd7qko9sZC&amp;index=7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uwf0TgWrOw&amp;list=PLsyeobzWxl7q2eaUkorLZExfd7qko9sZC&amp;index=7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wf0TgWrOw&amp;list=PLsyeobzWxl7q2eaUkorLZExfd7qko9sZC&amp;index=7" TargetMode="External"/><Relationship Id="rId2" Type="http://schemas.openxmlformats.org/officeDocument/2006/relationships/hyperlink" Target="mailto:peter.hp.chen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youtube.com/watch?v=Huwf0TgWrOw&amp;list=PLsyeobzWxl7q2eaUkorLZExfd7qko9sZC&amp;index=7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www.youtube.com/watch?v=Huwf0TgWrOw&amp;list=PLsyeobzWxl7q2eaUkorLZExfd7qko9sZC&amp;index=7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youtube.com/watch?v=Huwf0TgWrOw&amp;list=PLsyeobzWxl7q2eaUkorLZExfd7qko9sZC&amp;index=7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wf0TgWrOw&amp;list=PLsyeobzWxl7q2eaUkorLZExfd7qko9sZC&amp;index=7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www.youtube.com/watch?v=Huwf0TgWrOw&amp;list=PLsyeobzWxl7q2eaUkorLZExfd7qko9sZC&amp;index=7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Huwf0TgWrOw&amp;list=PLsyeobzWxl7q2eaUkorLZExfd7qko9sZC&amp;index=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Huwf0TgWrOw&amp;list=PLsyeobzWxl7q2eaUkorLZExfd7qko9sZC&amp;index=7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Huwf0TgWrOw&amp;list=PLsyeobzWxl7q2eaUkorLZExfd7qko9sZC&amp;index=7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Huwf0TgWrOw&amp;list=PLsyeobzWxl7q2eaUkorLZExfd7qko9sZC&amp;index=7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 Upload File to GitHub by Eclipse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E1E6C3-8D61-43FD-9739-EC3CD35FD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507" y="3668596"/>
            <a:ext cx="1058986" cy="9572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D35B8A-10B7-4B94-9DF3-A6C81C0F6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703" y="2494667"/>
            <a:ext cx="3300806" cy="406380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6.2 Create Local Repository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7"/>
            <a:ext cx="8064896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the Eclipse, click Project Name: “</a:t>
            </a:r>
            <a:r>
              <a:rPr lang="en-US" altLang="zh-TW" sz="1800" dirty="0" err="1">
                <a:solidFill>
                  <a:schemeClr val="tx1"/>
                </a:solidFill>
              </a:rPr>
              <a:t>GitHubTest</a:t>
            </a:r>
            <a:r>
              <a:rPr lang="en-US" altLang="zh-TW" sz="1800" dirty="0">
                <a:solidFill>
                  <a:schemeClr val="tx1"/>
                </a:solidFill>
              </a:rPr>
              <a:t>” &gt; Team &gt; Share Project …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Put your project on the local repository. You need to install the git for your local repository.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https://www.youtube.com/watch?v=Huwf0TgWrOw&amp;list=PLsyeobzWxl7q2eaUkorLZExfd7qko9sZC&amp;index=7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059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6.2 Create Local Repository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Get the link of repository “https://github.com/</a:t>
            </a:r>
            <a:r>
              <a:rPr lang="en-US" altLang="zh-TW" sz="1800" dirty="0" err="1">
                <a:solidFill>
                  <a:schemeClr val="tx1"/>
                </a:solidFill>
              </a:rPr>
              <a:t>peterhchen</a:t>
            </a:r>
            <a:r>
              <a:rPr lang="en-US" altLang="zh-TW" sz="1800" dirty="0">
                <a:solidFill>
                  <a:schemeClr val="tx1"/>
                </a:solidFill>
              </a:rPr>
              <a:t>/300-Eclipse-GitHubTest.git”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https://www.youtube.com/watch?v=Huwf0TgWrOw&amp;list=PLsyeobzWxl7q2eaUkorLZExfd7qko9sZC&amp;index=7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079CA7-E905-4237-97FA-3A6213625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134127"/>
            <a:ext cx="7308304" cy="422222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A396CEF-E2DF-45EC-8813-AE5AF7941E2C}"/>
              </a:ext>
            </a:extLst>
          </p:cNvPr>
          <p:cNvSpPr/>
          <p:nvPr/>
        </p:nvSpPr>
        <p:spPr>
          <a:xfrm>
            <a:off x="5148064" y="4970585"/>
            <a:ext cx="2016224" cy="8346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96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6.2 Create Local Repository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7"/>
            <a:ext cx="8064896" cy="8193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“Create…” to create local repository.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Give the name of local repository “</a:t>
            </a:r>
            <a:r>
              <a:rPr lang="en-US" altLang="zh-TW" sz="1800" dirty="0" err="1">
                <a:solidFill>
                  <a:schemeClr val="tx1"/>
                </a:solidFill>
              </a:rPr>
              <a:t>GitHubTest</a:t>
            </a:r>
            <a:r>
              <a:rPr lang="en-US" altLang="zh-TW" sz="1800" dirty="0">
                <a:solidFill>
                  <a:schemeClr val="tx1"/>
                </a:solidFill>
              </a:rPr>
              <a:t>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https://www.youtube.com/watch?v=Huwf0TgWrOw&amp;list=PLsyeobzWxl7q2eaUkorLZExfd7qko9sZC&amp;index=7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67BC57-270F-4B8B-89B2-4906DDEF0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20888"/>
            <a:ext cx="4232845" cy="245722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E666FF-AEE9-478A-AB4F-0262A15F6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2558697"/>
            <a:ext cx="3703370" cy="272841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03673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6.2 Create Local Repository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local Git repository is “C:\Users\14088\git\</a:t>
            </a:r>
            <a:r>
              <a:rPr lang="en-US" altLang="zh-TW" sz="1800" dirty="0" err="1">
                <a:solidFill>
                  <a:schemeClr val="tx1"/>
                </a:solidFill>
              </a:rPr>
              <a:t>GitHubTest</a:t>
            </a:r>
            <a:r>
              <a:rPr lang="en-US" altLang="zh-TW" sz="1800" dirty="0">
                <a:solidFill>
                  <a:schemeClr val="tx1"/>
                </a:solidFill>
              </a:rPr>
              <a:t>\.git”.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https://www.youtube.com/watch?v=Huwf0TgWrOw&amp;list=PLsyeobzWxl7q2eaUkorLZExfd7qko9sZC&amp;index=7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8A9FEB-2C07-447B-BFFF-3C2184B5A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62" y="2006108"/>
            <a:ext cx="7077075" cy="4067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50738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14908" y="2132856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6.3 Commit Project to Local Repository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E1E6C3-8D61-43FD-9739-EC3CD35FD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507" y="3668596"/>
            <a:ext cx="1058986" cy="9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03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6.3 Commit Project to Local Repository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Select Project: </a:t>
            </a:r>
            <a:r>
              <a:rPr lang="en-US" altLang="zh-TW" sz="1800" dirty="0" err="1">
                <a:solidFill>
                  <a:schemeClr val="tx1"/>
                </a:solidFill>
              </a:rPr>
              <a:t>GitHubTest</a:t>
            </a:r>
            <a:r>
              <a:rPr lang="en-US" altLang="zh-TW" sz="1800" dirty="0">
                <a:solidFill>
                  <a:schemeClr val="tx1"/>
                </a:solidFill>
              </a:rPr>
              <a:t> &gt; Team &gt; Commit …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https://www.youtube.com/watch?v=Huwf0TgWrOw&amp;list=PLsyeobzWxl7q2eaUkorLZExfd7qko9sZC&amp;index=7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01B8B1-4B12-44FA-8A23-13036C826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988" y="1931125"/>
            <a:ext cx="5896225" cy="409994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41342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6.3 Commit Project to Local Repository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Select Project: </a:t>
            </a:r>
            <a:r>
              <a:rPr lang="en-US" altLang="zh-TW" sz="1800" dirty="0" err="1">
                <a:solidFill>
                  <a:schemeClr val="tx1"/>
                </a:solidFill>
              </a:rPr>
              <a:t>GitHubTest</a:t>
            </a:r>
            <a:r>
              <a:rPr lang="en-US" altLang="zh-TW" sz="1800" dirty="0">
                <a:solidFill>
                  <a:schemeClr val="tx1"/>
                </a:solidFill>
              </a:rPr>
              <a:t> &gt; Team &gt; Commit …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https://www.youtube.com/watch?v=Huwf0TgWrOw&amp;list=PLsyeobzWxl7q2eaUkorLZExfd7qko9sZC&amp;index=7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AC912E-F12C-4BCE-AD7D-1F8E8A10F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799357"/>
            <a:ext cx="5155480" cy="458938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01778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6.3 Commit Project to Local Repository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6596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Select all the files to commit.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Drag-and-drop from “</a:t>
            </a:r>
            <a:r>
              <a:rPr lang="en-US" altLang="zh-TW" sz="1800" dirty="0" err="1">
                <a:solidFill>
                  <a:schemeClr val="tx1"/>
                </a:solidFill>
              </a:rPr>
              <a:t>Unstaged</a:t>
            </a:r>
            <a:r>
              <a:rPr lang="en-US" altLang="zh-TW" sz="1800" dirty="0">
                <a:solidFill>
                  <a:schemeClr val="tx1"/>
                </a:solidFill>
              </a:rPr>
              <a:t> Changes” into “Staged Changes” area.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https://www.youtube.com/watch?v=Huwf0TgWrOw&amp;list=PLsyeobzWxl7q2eaUkorLZExfd7qko9sZC&amp;index=7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B6B051-9FE5-4C36-BF94-7FD1F7D91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51554"/>
            <a:ext cx="3609553" cy="246706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8A30FE-DEA3-479D-99A6-324E73ADF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3041386"/>
            <a:ext cx="4644008" cy="32051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85E534B-D7CC-4E05-97FD-DE8F92D43CCC}"/>
              </a:ext>
            </a:extLst>
          </p:cNvPr>
          <p:cNvSpPr/>
          <p:nvPr/>
        </p:nvSpPr>
        <p:spPr>
          <a:xfrm>
            <a:off x="1537320" y="3890047"/>
            <a:ext cx="864096" cy="5986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C88995-87BF-437D-81DC-AA55ADC14E72}"/>
              </a:ext>
            </a:extLst>
          </p:cNvPr>
          <p:cNvSpPr/>
          <p:nvPr/>
        </p:nvSpPr>
        <p:spPr>
          <a:xfrm>
            <a:off x="5368156" y="5425123"/>
            <a:ext cx="864096" cy="5986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7A870D-2A20-44F5-BC54-EB49294F12DD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401416" y="4189386"/>
            <a:ext cx="2966740" cy="15370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369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EF9E81-1B76-406F-9F84-1FD0611FB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77890"/>
            <a:ext cx="5868144" cy="335531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6.3 Commit Project to Local Repository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6596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Type in log “Initial Uploaded”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“Commit and Push” button.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https://www.youtube.com/watch?v=Huwf0TgWrOw&amp;list=PLsyeobzWxl7q2eaUkorLZExfd7qko9sZC&amp;index=7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C88995-87BF-437D-81DC-AA55ADC14E72}"/>
              </a:ext>
            </a:extLst>
          </p:cNvPr>
          <p:cNvSpPr/>
          <p:nvPr/>
        </p:nvSpPr>
        <p:spPr>
          <a:xfrm>
            <a:off x="4587602" y="4221088"/>
            <a:ext cx="864096" cy="12241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04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F833CA-0FD0-47EE-BA84-68708EA7F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779" y="2348880"/>
            <a:ext cx="3845222" cy="416502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6.3 Commit Project to Local Repository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6596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Copy the GitHub URI: </a:t>
            </a:r>
            <a:r>
              <a:rPr lang="en-US" altLang="zh-TW" sz="1800" dirty="0">
                <a:solidFill>
                  <a:schemeClr val="tx1"/>
                </a:solidFill>
                <a:hlinkClick r:id="rId3"/>
              </a:rPr>
              <a:t>https://github.com/peterhchen/300-Eclipse-GitHubTest.git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User name: </a:t>
            </a:r>
            <a:r>
              <a:rPr lang="en-US" altLang="zh-TW" sz="1800" dirty="0">
                <a:solidFill>
                  <a:schemeClr val="tx1"/>
                </a:solidFill>
                <a:hlinkClick r:id="rId4"/>
              </a:rPr>
              <a:t>peter.hp.chen@gamil.com</a:t>
            </a:r>
            <a:r>
              <a:rPr lang="en-US" altLang="zh-TW" sz="1800" dirty="0">
                <a:solidFill>
                  <a:schemeClr val="tx1"/>
                </a:solidFill>
              </a:rPr>
              <a:t>, password: </a:t>
            </a:r>
            <a:r>
              <a:rPr lang="en-US" altLang="zh-TW" sz="1800" dirty="0" err="1">
                <a:solidFill>
                  <a:schemeClr val="tx1"/>
                </a:solidFill>
              </a:rPr>
              <a:t>PCxxxx</a:t>
            </a:r>
            <a:r>
              <a:rPr lang="en-US" altLang="zh-TW" sz="1800" dirty="0">
                <a:solidFill>
                  <a:schemeClr val="tx1"/>
                </a:solidFill>
              </a:rPr>
              <a:t>=xx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5"/>
              </a:rPr>
              <a:t>https://www.youtube.com/watch?v=Huwf0TgWrOw&amp;list=PLsyeobzWxl7q2eaUkorLZExfd7qko9sZC&amp;index=7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C88995-87BF-437D-81DC-AA55ADC14E72}"/>
              </a:ext>
            </a:extLst>
          </p:cNvPr>
          <p:cNvSpPr/>
          <p:nvPr/>
        </p:nvSpPr>
        <p:spPr>
          <a:xfrm>
            <a:off x="5459859" y="3407091"/>
            <a:ext cx="2304256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879F9-B378-4D57-AC5B-28E75408EDB5}"/>
              </a:ext>
            </a:extLst>
          </p:cNvPr>
          <p:cNvSpPr/>
          <p:nvPr/>
        </p:nvSpPr>
        <p:spPr>
          <a:xfrm>
            <a:off x="5891907" y="5063275"/>
            <a:ext cx="2304256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235AA1-A201-4BB9-8472-1AA38FBB7E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52" y="2374404"/>
            <a:ext cx="3995936" cy="230857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CD6194C-2D2E-4231-B599-258E2B4F75E7}"/>
              </a:ext>
            </a:extLst>
          </p:cNvPr>
          <p:cNvSpPr/>
          <p:nvPr/>
        </p:nvSpPr>
        <p:spPr>
          <a:xfrm>
            <a:off x="2699792" y="3954200"/>
            <a:ext cx="1224136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5A6F39-FFE3-40DC-942D-EBA401D3D23C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923928" y="3623115"/>
            <a:ext cx="1535931" cy="525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17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Upload File to GitHub by Eclipse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10192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this section, we discuss how to upload files into GitHub by Eclipse.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Create Java Project: </a:t>
            </a:r>
            <a:r>
              <a:rPr lang="en-US" altLang="zh-TW" sz="1800" dirty="0" err="1">
                <a:solidFill>
                  <a:schemeClr val="tx1"/>
                </a:solidFill>
              </a:rPr>
              <a:t>GitHubTest</a:t>
            </a:r>
            <a:r>
              <a:rPr lang="en-US" altLang="zh-TW" sz="1800" dirty="0">
                <a:solidFill>
                  <a:schemeClr val="tx1"/>
                </a:solidFill>
              </a:rPr>
              <a:t>, Class Name: </a:t>
            </a:r>
            <a:r>
              <a:rPr lang="en-US" altLang="zh-TW" sz="1800" dirty="0" err="1">
                <a:solidFill>
                  <a:schemeClr val="tx1"/>
                </a:solidFill>
              </a:rPr>
              <a:t>GitHubTestMain</a:t>
            </a:r>
            <a:r>
              <a:rPr lang="en-US" altLang="zh-TW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also can use command line to check into the GitHub Server.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https://www.youtube.com/watch?v=Huwf0TgWrOw&amp;list=PLsyeobzWxl7q2eaUkorLZExfd7qko9sZC&amp;index=7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122F6A-FED1-4010-A0A1-8E0E33868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509737"/>
            <a:ext cx="6029325" cy="3581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E8A4DC0-AD65-4B1C-94B3-4FE545A3D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065471"/>
            <a:ext cx="3456607" cy="383066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6.3 Commit Project to Local Repository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7"/>
            <a:ext cx="8064896" cy="6100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Branch: Master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There is an error message that does not allowed.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https://www.youtube.com/watch?v=Huwf0TgWrOw&amp;list=PLsyeobzWxl7q2eaUkorLZExfd7qko9sZC&amp;index=7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1BC8BAA-320C-47E9-AEEC-94C333617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2065471"/>
            <a:ext cx="3528392" cy="383220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98FEE9A-0CC9-405C-AD32-B42903074667}"/>
              </a:ext>
            </a:extLst>
          </p:cNvPr>
          <p:cNvSpPr/>
          <p:nvPr/>
        </p:nvSpPr>
        <p:spPr>
          <a:xfrm>
            <a:off x="4716016" y="2852936"/>
            <a:ext cx="194421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40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14908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6.4 Command Line Check in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E1E6C3-8D61-43FD-9739-EC3CD35FD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507" y="3668596"/>
            <a:ext cx="1058986" cy="9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59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DAED261-4628-4107-B9A8-D1F70B39F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362" y="3118279"/>
            <a:ext cx="4564293" cy="317338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6.4 Command Line Check in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7"/>
            <a:ext cx="8064896" cy="16000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Since the Eclipse does not allow Push before Pull out, we use the command line instead.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First, we find out the project location.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Select project name: RMB &gt; Properties.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Project Location: C:\Users\14088\GitHubTest\GitHubTest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https://www.youtube.com/watch?v=Huwf0TgWrOw&amp;list=PLsyeobzWxl7q2eaUkorLZExfd7qko9sZC&amp;index=7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8FEE9A-0CC9-405C-AD32-B42903074667}"/>
              </a:ext>
            </a:extLst>
          </p:cNvPr>
          <p:cNvSpPr/>
          <p:nvPr/>
        </p:nvSpPr>
        <p:spPr>
          <a:xfrm>
            <a:off x="4140609" y="3706186"/>
            <a:ext cx="2231591" cy="2268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53633A-0414-4235-94BD-B8E6A4346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421" y="3135805"/>
            <a:ext cx="1650425" cy="270970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BCC4952-A84D-4B04-979E-9B3CA0291FC5}"/>
              </a:ext>
            </a:extLst>
          </p:cNvPr>
          <p:cNvSpPr/>
          <p:nvPr/>
        </p:nvSpPr>
        <p:spPr>
          <a:xfrm>
            <a:off x="1547664" y="5686772"/>
            <a:ext cx="1209182" cy="1587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6B0C77-ECE9-4B60-8B74-753C3995E5CF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 flipV="1">
            <a:off x="2756846" y="3819621"/>
            <a:ext cx="1383763" cy="19465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796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088E759-5215-4145-82B2-367616C72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213445"/>
            <a:ext cx="3493592" cy="434502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6.4 Command Line Check in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7"/>
            <a:ext cx="8064896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Change directory to C:\Users\14088\GitHubTest\GitHubTest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git push origin master --force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https://www.youtube.com/watch?v=Huwf0TgWrOw&amp;list=PLsyeobzWxl7q2eaUkorLZExfd7qko9sZC&amp;index=7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304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6.4 Command Line Check in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Check the GitHub Project Folder.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https://www.youtube.com/watch?v=Huwf0TgWrOw&amp;list=PLsyeobzWxl7q2eaUkorLZExfd7qko9sZC&amp;index=7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DD0046-F815-45D6-9E7A-C746F6FE6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040386"/>
            <a:ext cx="6156176" cy="401798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24276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14908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6.5 Got email from GitHub Team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E1E6C3-8D61-43FD-9739-EC3CD35FD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507" y="3668596"/>
            <a:ext cx="1058986" cy="9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83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0D7898-B6B4-4E05-A231-53CEDC49E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912" y="2241820"/>
            <a:ext cx="6156176" cy="28740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6.5 Got Email from GitHub Team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7"/>
            <a:ext cx="8064896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When you download or upload files by Eclipse, you will get an email from GitHub Team shows that you have token and can share the files to </a:t>
            </a:r>
            <a:r>
              <a:rPr lang="en-US" altLang="zh-TW" sz="1800" dirty="0" err="1">
                <a:solidFill>
                  <a:schemeClr val="tx1"/>
                </a:solidFill>
              </a:rPr>
              <a:t>GitGub</a:t>
            </a:r>
            <a:r>
              <a:rPr lang="en-US" altLang="zh-TW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https://www.youtube.com/watch?v=Huwf0TgWrOw&amp;list=PLsyeobzWxl7q2eaUkorLZExfd7qko9sZC&amp;index=7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23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14908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6.5 Use Eclipse and </a:t>
            </a:r>
            <a:r>
              <a:rPr lang="en-US" altLang="zh-TW" sz="4800" b="1" dirty="0" err="1">
                <a:solidFill>
                  <a:srgbClr val="FFFF00"/>
                </a:solidFill>
              </a:rPr>
              <a:t>EGit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E1E6C3-8D61-43FD-9739-EC3CD35FD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507" y="3668596"/>
            <a:ext cx="1058986" cy="9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22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6.6 Use Eclipse and </a:t>
            </a:r>
            <a:r>
              <a:rPr lang="en-US" altLang="zh-TW" b="1" dirty="0" err="1">
                <a:solidFill>
                  <a:srgbClr val="FFFF00"/>
                </a:solidFill>
              </a:rPr>
              <a:t>EGit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7"/>
            <a:ext cx="8064896" cy="13353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can use the Eclipse and </a:t>
            </a:r>
            <a:r>
              <a:rPr lang="en-US" altLang="zh-TW" sz="1800" dirty="0" err="1">
                <a:solidFill>
                  <a:schemeClr val="tx1"/>
                </a:solidFill>
              </a:rPr>
              <a:t>EGit</a:t>
            </a:r>
            <a:r>
              <a:rPr lang="en-US" altLang="zh-TW" sz="1800" dirty="0">
                <a:solidFill>
                  <a:schemeClr val="tx1"/>
                </a:solidFill>
              </a:rPr>
              <a:t> to upload the project now.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</a:rPr>
              <a:t>Make “Test 05” modification as below.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</a:rPr>
              <a:t>Save File (</a:t>
            </a:r>
            <a:r>
              <a:rPr lang="en-US" altLang="zh-TW" sz="1800" dirty="0" err="1">
                <a:solidFill>
                  <a:schemeClr val="tx1"/>
                </a:solidFill>
              </a:rPr>
              <a:t>Control+s</a:t>
            </a:r>
            <a:r>
              <a:rPr lang="en-US" altLang="zh-TW" sz="1800" dirty="0">
                <a:solidFill>
                  <a:schemeClr val="tx1"/>
                </a:solidFill>
              </a:rPr>
              <a:t>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</a:rPr>
              <a:t>The </a:t>
            </a:r>
            <a:r>
              <a:rPr lang="en-US" altLang="zh-TW" sz="1800" dirty="0" err="1">
                <a:solidFill>
                  <a:schemeClr val="tx1"/>
                </a:solidFill>
              </a:rPr>
              <a:t>Unstaged</a:t>
            </a:r>
            <a:r>
              <a:rPr lang="en-US" altLang="zh-TW" sz="1800" dirty="0">
                <a:solidFill>
                  <a:schemeClr val="tx1"/>
                </a:solidFill>
              </a:rPr>
              <a:t> Change will display the modified file(s).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https://www.youtube.com/watch?v=Huwf0TgWrOw&amp;list=PLsyeobzWxl7q2eaUkorLZExfd7qko9sZC&amp;index=7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9F196F-7662-4B36-A6EA-2446EDC35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077" y="2708920"/>
            <a:ext cx="6269845" cy="349714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7F8047-025C-43D6-97EA-443A4A708844}"/>
              </a:ext>
            </a:extLst>
          </p:cNvPr>
          <p:cNvSpPr/>
          <p:nvPr/>
        </p:nvSpPr>
        <p:spPr>
          <a:xfrm>
            <a:off x="4101373" y="3333633"/>
            <a:ext cx="720080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8CBF08-3760-4D51-9F9E-6D6C9F75DE8F}"/>
              </a:ext>
            </a:extLst>
          </p:cNvPr>
          <p:cNvSpPr/>
          <p:nvPr/>
        </p:nvSpPr>
        <p:spPr>
          <a:xfrm>
            <a:off x="3957357" y="4751619"/>
            <a:ext cx="1800200" cy="3102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61DFB6-906D-407D-B3C8-26683A221712}"/>
              </a:ext>
            </a:extLst>
          </p:cNvPr>
          <p:cNvSpPr/>
          <p:nvPr/>
        </p:nvSpPr>
        <p:spPr>
          <a:xfrm>
            <a:off x="3815138" y="3322279"/>
            <a:ext cx="216024" cy="239383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A8AB23-6095-4902-97D2-A9129D1DCAB4}"/>
              </a:ext>
            </a:extLst>
          </p:cNvPr>
          <p:cNvSpPr/>
          <p:nvPr/>
        </p:nvSpPr>
        <p:spPr>
          <a:xfrm>
            <a:off x="4101373" y="3922934"/>
            <a:ext cx="1011468" cy="2393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Save File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F0FB079-E617-4373-A69C-2BD231B62BBC}"/>
              </a:ext>
            </a:extLst>
          </p:cNvPr>
          <p:cNvSpPr/>
          <p:nvPr/>
        </p:nvSpPr>
        <p:spPr>
          <a:xfrm>
            <a:off x="3815138" y="3911580"/>
            <a:ext cx="216024" cy="239383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CB6C44D-7B06-4429-B205-CF51FFE3DCD6}"/>
              </a:ext>
            </a:extLst>
          </p:cNvPr>
          <p:cNvSpPr/>
          <p:nvPr/>
        </p:nvSpPr>
        <p:spPr>
          <a:xfrm>
            <a:off x="3635896" y="4797152"/>
            <a:ext cx="216024" cy="239383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33226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C0D6EE0-1EB3-4E4D-8EC3-E72BFA2A6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996952"/>
            <a:ext cx="6081593" cy="348461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6.6 Use Eclipse and </a:t>
            </a:r>
            <a:r>
              <a:rPr lang="en-US" altLang="zh-TW" b="1" dirty="0" err="1">
                <a:solidFill>
                  <a:srgbClr val="FFFF00"/>
                </a:solidFill>
              </a:rPr>
              <a:t>EGit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16561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Push to the GitHub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</a:rPr>
              <a:t>Move the modified file from “</a:t>
            </a:r>
            <a:r>
              <a:rPr lang="en-US" altLang="zh-TW" sz="1800" dirty="0" err="1">
                <a:solidFill>
                  <a:schemeClr val="tx1"/>
                </a:solidFill>
              </a:rPr>
              <a:t>Unsatged</a:t>
            </a:r>
            <a:r>
              <a:rPr lang="en-US" altLang="zh-TW" sz="1800" dirty="0">
                <a:solidFill>
                  <a:schemeClr val="tx1"/>
                </a:solidFill>
              </a:rPr>
              <a:t> Changes” to “Staged Changes” (by Drag –and-drop or click + sign).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</a:rPr>
              <a:t>Write the Commit Message: Push to GitHub “Test 05”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</a:rPr>
              <a:t>Click button “Commit and Push …”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https://www.youtube.com/watch?v=Huwf0TgWrOw&amp;list=PLsyeobzWxl7q2eaUkorLZExfd7qko9sZC&amp;index=7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7F8047-025C-43D6-97EA-443A4A708844}"/>
              </a:ext>
            </a:extLst>
          </p:cNvPr>
          <p:cNvSpPr/>
          <p:nvPr/>
        </p:nvSpPr>
        <p:spPr>
          <a:xfrm>
            <a:off x="4163787" y="5643759"/>
            <a:ext cx="1281120" cy="3394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8CBF08-3760-4D51-9F9E-6D6C9F75DE8F}"/>
              </a:ext>
            </a:extLst>
          </p:cNvPr>
          <p:cNvSpPr/>
          <p:nvPr/>
        </p:nvSpPr>
        <p:spPr>
          <a:xfrm>
            <a:off x="5885429" y="4973514"/>
            <a:ext cx="1053242" cy="3102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61DFB6-906D-407D-B3C8-26683A221712}"/>
              </a:ext>
            </a:extLst>
          </p:cNvPr>
          <p:cNvSpPr/>
          <p:nvPr/>
        </p:nvSpPr>
        <p:spPr>
          <a:xfrm>
            <a:off x="4131955" y="5323403"/>
            <a:ext cx="216024" cy="239383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F0FB079-E617-4373-A69C-2BD231B62BBC}"/>
              </a:ext>
            </a:extLst>
          </p:cNvPr>
          <p:cNvSpPr/>
          <p:nvPr/>
        </p:nvSpPr>
        <p:spPr>
          <a:xfrm>
            <a:off x="5557156" y="4975118"/>
            <a:ext cx="216024" cy="239383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AC0FA91E-89E4-456F-A988-33DC3A31F2D9}"/>
              </a:ext>
            </a:extLst>
          </p:cNvPr>
          <p:cNvSpPr/>
          <p:nvPr/>
        </p:nvSpPr>
        <p:spPr>
          <a:xfrm>
            <a:off x="4634415" y="5283719"/>
            <a:ext cx="288032" cy="339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72AE9E-C6C0-4AFB-B84D-916EEB0C3C43}"/>
              </a:ext>
            </a:extLst>
          </p:cNvPr>
          <p:cNvSpPr/>
          <p:nvPr/>
        </p:nvSpPr>
        <p:spPr>
          <a:xfrm>
            <a:off x="4162293" y="4919302"/>
            <a:ext cx="1281120" cy="3394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BDF62C-429E-4824-ACA9-BB801A4555F0}"/>
              </a:ext>
            </a:extLst>
          </p:cNvPr>
          <p:cNvSpPr/>
          <p:nvPr/>
        </p:nvSpPr>
        <p:spPr>
          <a:xfrm>
            <a:off x="6190146" y="6093296"/>
            <a:ext cx="748525" cy="3102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E7E633-E77B-4C72-AFD9-F6264F90AEAB}"/>
              </a:ext>
            </a:extLst>
          </p:cNvPr>
          <p:cNvSpPr/>
          <p:nvPr/>
        </p:nvSpPr>
        <p:spPr>
          <a:xfrm>
            <a:off x="5861873" y="6094900"/>
            <a:ext cx="216024" cy="239383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051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Upload File to GitHub by Eclipse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can use Eclipse, the easy way. We can use Eclipse to push our project to the GitHub.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will push the Java project “</a:t>
            </a:r>
            <a:r>
              <a:rPr lang="en-US" altLang="zh-TW" sz="1800" dirty="0" err="1">
                <a:solidFill>
                  <a:schemeClr val="tx1"/>
                </a:solidFill>
              </a:rPr>
              <a:t>GitHubTest</a:t>
            </a:r>
            <a:r>
              <a:rPr lang="en-US" altLang="zh-TW" sz="1800" dirty="0">
                <a:solidFill>
                  <a:schemeClr val="tx1"/>
                </a:solidFill>
              </a:rPr>
              <a:t>” into the GitHub. The project contains one file GitHubTestMain.java. It does not matter how much codes you have.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https://www.youtube.com/watch?v=Huwf0TgWrOw&amp;list=PLsyeobzWxl7q2eaUkorLZExfd7qko9sZC&amp;index=7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699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6.6 Use Eclipse and </a:t>
            </a:r>
            <a:r>
              <a:rPr lang="en-US" altLang="zh-TW" b="1" dirty="0" err="1">
                <a:solidFill>
                  <a:srgbClr val="FFFF00"/>
                </a:solidFill>
              </a:rPr>
              <a:t>EGit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14401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Fill in the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</a:rPr>
              <a:t>User: </a:t>
            </a:r>
            <a:r>
              <a:rPr lang="en-US" altLang="zh-TW" sz="1800" dirty="0">
                <a:solidFill>
                  <a:schemeClr val="tx1"/>
                </a:solidFill>
                <a:hlinkClick r:id="rId2"/>
              </a:rPr>
              <a:t>peter.hp.chen@gmail.com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</a:rPr>
              <a:t>Password: PCXXXX=XX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</a:rPr>
              <a:t>Click “Log in”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https://www.youtube.com/watch?v=Huwf0TgWrOw&amp;list=PLsyeobzWxl7q2eaUkorLZExfd7qko9sZC&amp;index=7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C87FBA-954F-4955-8299-CF73E100F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3398342"/>
            <a:ext cx="4219575" cy="1685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02883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6.6 Use Eclipse and </a:t>
            </a:r>
            <a:r>
              <a:rPr lang="en-US" altLang="zh-TW" b="1" dirty="0" err="1">
                <a:solidFill>
                  <a:srgbClr val="FFFF00"/>
                </a:solidFill>
              </a:rPr>
              <a:t>EGit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14401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Display the successful message without error: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Master -&gt; master [</a:t>
            </a:r>
            <a:r>
              <a:rPr lang="en-US" altLang="zh-TW" sz="1800" dirty="0" err="1">
                <a:solidFill>
                  <a:schemeClr val="tx1"/>
                </a:solidFill>
              </a:rPr>
              <a:t>xxxxx</a:t>
            </a:r>
            <a:r>
              <a:rPr lang="en-US" altLang="zh-TW" sz="1800" dirty="0">
                <a:solidFill>
                  <a:schemeClr val="tx1"/>
                </a:solidFill>
              </a:rPr>
              <a:t>…</a:t>
            </a:r>
            <a:r>
              <a:rPr lang="en-US" altLang="zh-TW" sz="1800" dirty="0" err="1">
                <a:solidFill>
                  <a:schemeClr val="tx1"/>
                </a:solidFill>
              </a:rPr>
              <a:t>xxxxxx</a:t>
            </a:r>
            <a:r>
              <a:rPr lang="en-US" altLang="zh-TW" sz="1800" dirty="0">
                <a:solidFill>
                  <a:schemeClr val="tx1"/>
                </a:solidFill>
              </a:rPr>
              <a:t>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&gt;….: Push to GitHub “Test 05”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“Close”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https://www.youtube.com/watch?v=Huwf0TgWrOw&amp;list=PLsyeobzWxl7q2eaUkorLZExfd7qko9sZC&amp;index=7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4B26F1-53E2-4810-8B85-F47525799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854511"/>
            <a:ext cx="5120655" cy="351602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24657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6.6 Use Eclipse and </a:t>
            </a:r>
            <a:r>
              <a:rPr lang="en-US" altLang="zh-TW" b="1" dirty="0" err="1">
                <a:solidFill>
                  <a:srgbClr val="FFFF00"/>
                </a:solidFill>
              </a:rPr>
              <a:t>EGit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Repository: “300-Eclipse-GithubTest”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Project: “</a:t>
            </a:r>
            <a:r>
              <a:rPr lang="en-US" altLang="zh-TW" sz="1800" dirty="0" err="1">
                <a:solidFill>
                  <a:schemeClr val="tx1"/>
                </a:solidFill>
              </a:rPr>
              <a:t>GitHubTest</a:t>
            </a:r>
            <a:r>
              <a:rPr lang="en-US" altLang="zh-TW" sz="18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https://www.youtube.com/watch?v=Huwf0TgWrOw&amp;list=PLsyeobzWxl7q2eaUkorLZExfd7qko9sZC&amp;index=7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AC568A-20A3-45E9-A7A1-2A22E8476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495636"/>
            <a:ext cx="6156176" cy="403475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914B6F3-AE7C-49E4-91B8-DF27DEFECF9B}"/>
              </a:ext>
            </a:extLst>
          </p:cNvPr>
          <p:cNvSpPr/>
          <p:nvPr/>
        </p:nvSpPr>
        <p:spPr>
          <a:xfrm>
            <a:off x="1979712" y="4988199"/>
            <a:ext cx="1008112" cy="3986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4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6.6 Use Eclipse and </a:t>
            </a:r>
            <a:r>
              <a:rPr lang="en-US" altLang="zh-TW" b="1" dirty="0" err="1">
                <a:solidFill>
                  <a:srgbClr val="FFFF00"/>
                </a:solidFill>
              </a:rPr>
              <a:t>EGit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3943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</a:t>
            </a:r>
            <a:r>
              <a:rPr lang="en-US" altLang="zh-TW" sz="1800" dirty="0" err="1">
                <a:solidFill>
                  <a:schemeClr val="tx1"/>
                </a:solidFill>
              </a:rPr>
              <a:t>src</a:t>
            </a:r>
            <a:r>
              <a:rPr lang="en-US" altLang="zh-TW" sz="1800" dirty="0">
                <a:solidFill>
                  <a:schemeClr val="tx1"/>
                </a:solidFill>
              </a:rPr>
              <a:t>” folder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https://www.youtube.com/watch?v=Huwf0TgWrOw&amp;list=PLsyeobzWxl7q2eaUkorLZExfd7qko9sZC&amp;index=7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50F43B-98AD-44A9-8F9D-D1D2AE2F0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912569"/>
            <a:ext cx="5307307" cy="343566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2760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0ADB00E-D6D0-4346-9877-077085F56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687" y="1871227"/>
            <a:ext cx="6808626" cy="442532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6.6 Use Eclipse and </a:t>
            </a:r>
            <a:r>
              <a:rPr lang="en-US" altLang="zh-TW" b="1" dirty="0" err="1">
                <a:solidFill>
                  <a:srgbClr val="FFFF00"/>
                </a:solidFill>
              </a:rPr>
              <a:t>EGit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3943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file “GitHubnTestMain.java”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https://www.youtube.com/watch?v=Huwf0TgWrOw&amp;list=PLsyeobzWxl7q2eaUkorLZExfd7qko9sZC&amp;index=7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D5E4B3-013D-4CF0-82F6-E0983FD507CE}"/>
              </a:ext>
            </a:extLst>
          </p:cNvPr>
          <p:cNvSpPr/>
          <p:nvPr/>
        </p:nvSpPr>
        <p:spPr>
          <a:xfrm>
            <a:off x="1763688" y="4149080"/>
            <a:ext cx="1008112" cy="3986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81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6.6 Use Eclipse and </a:t>
            </a:r>
            <a:r>
              <a:rPr lang="en-US" altLang="zh-TW" b="1" dirty="0" err="1">
                <a:solidFill>
                  <a:srgbClr val="FFFF00"/>
                </a:solidFill>
              </a:rPr>
              <a:t>EGit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7073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Check “Test 05” is there. This the modification we made in the local repository and uploaded to the remote repository.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https://www.youtube.com/watch?v=Huwf0TgWrOw&amp;list=PLsyeobzWxl7q2eaUkorLZExfd7qko9sZC&amp;index=7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6CEB03-FB08-4AB4-B980-F70B64D12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271293"/>
            <a:ext cx="6223727" cy="404516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422CAA8-15E8-4809-96E2-DB17BE1A470D}"/>
              </a:ext>
            </a:extLst>
          </p:cNvPr>
          <p:cNvSpPr/>
          <p:nvPr/>
        </p:nvSpPr>
        <p:spPr>
          <a:xfrm>
            <a:off x="2411760" y="4725144"/>
            <a:ext cx="1008112" cy="2556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18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Upload File to GitHub by Eclipse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Create a new repository “300-Eclipse-GitHubTest” on GitHub.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https://www.youtube.com/watch?v=Huwf0TgWrOw&amp;list=PLsyeobzWxl7q2eaUkorLZExfd7qko9sZC&amp;index=7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319CCC-4BBA-49B4-B511-7B9B43AF1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56" y="1916832"/>
            <a:ext cx="3834172" cy="276499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F6644B-A1C1-46EF-9D59-13B71F7B9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046" y="1916832"/>
            <a:ext cx="3955698" cy="276499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46713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6.1 Download </a:t>
            </a:r>
            <a:r>
              <a:rPr lang="en-US" altLang="zh-TW" sz="4800" b="1" dirty="0" err="1">
                <a:solidFill>
                  <a:srgbClr val="FFFF00"/>
                </a:solidFill>
              </a:rPr>
              <a:t>EGit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E1E6C3-8D61-43FD-9739-EC3CD35FD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507" y="3668596"/>
            <a:ext cx="1058986" cy="9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Download </a:t>
            </a:r>
            <a:r>
              <a:rPr lang="en-US" altLang="zh-TW" b="1" dirty="0" err="1">
                <a:solidFill>
                  <a:srgbClr val="FFFF00"/>
                </a:solidFill>
              </a:rPr>
              <a:t>EGit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7"/>
            <a:ext cx="8064896" cy="6743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Install Eclipse: Eclipse &gt; Help &gt; Install New Software &gt; Add &gt; Name: </a:t>
            </a:r>
            <a:r>
              <a:rPr lang="en-US" altLang="zh-TW" sz="1800" dirty="0" err="1">
                <a:solidFill>
                  <a:schemeClr val="tx1"/>
                </a:solidFill>
              </a:rPr>
              <a:t>Egit</a:t>
            </a:r>
            <a:r>
              <a:rPr lang="en-US" altLang="zh-TW" sz="1800" dirty="0">
                <a:solidFill>
                  <a:schemeClr val="tx1"/>
                </a:solidFill>
              </a:rPr>
              <a:t>, URL: https://download.eclipse.org/egit/updates/.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https://www.youtube.com/watch?v=Huwf0TgWrOw&amp;list=PLsyeobzWxl7q2eaUkorLZExfd7qko9sZC&amp;index=7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406E42-957A-4848-A075-1EB2FBB49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474" y="2200156"/>
            <a:ext cx="5151913" cy="419785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716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Download </a:t>
            </a:r>
            <a:r>
              <a:rPr lang="en-US" altLang="zh-TW" b="1" dirty="0" err="1">
                <a:solidFill>
                  <a:srgbClr val="FFFF00"/>
                </a:solidFill>
              </a:rPr>
              <a:t>EGit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Next.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https://www.youtube.com/watch?v=Huwf0TgWrOw&amp;list=PLsyeobzWxl7q2eaUkorLZExfd7qko9sZC&amp;index=7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5EEC11-5E81-4334-AFAE-520322E72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947075"/>
            <a:ext cx="5123981" cy="414742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3567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Download </a:t>
            </a:r>
            <a:r>
              <a:rPr lang="en-US" altLang="zh-TW" b="1" dirty="0" err="1">
                <a:solidFill>
                  <a:srgbClr val="FFFF00"/>
                </a:solidFill>
              </a:rPr>
              <a:t>EGit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Finish and restart the Eclipse.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https://www.youtube.com/watch?v=Huwf0TgWrOw&amp;list=PLsyeobzWxl7q2eaUkorLZExfd7qko9sZC&amp;index=7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609D84-5218-415D-89BE-A1B3E534A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170" y="1944418"/>
            <a:ext cx="4671243" cy="37957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77899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6.2 Create Local Repository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E1E6C3-8D61-43FD-9739-EC3CD35FD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507" y="3668596"/>
            <a:ext cx="1058986" cy="9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3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1476</Words>
  <Application>Microsoft Office PowerPoint</Application>
  <PresentationFormat>On-screen Show (4:3)</PresentationFormat>
  <Paragraphs>198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Wingdings</vt:lpstr>
      <vt:lpstr>Office 佈景主題</vt:lpstr>
      <vt:lpstr>6 Upload File to GitHub by Eclipse</vt:lpstr>
      <vt:lpstr>6 Upload File to GitHub by Eclipse</vt:lpstr>
      <vt:lpstr>6 Upload File to GitHub by Eclipse</vt:lpstr>
      <vt:lpstr>6 Upload File to GitHub by Eclipse</vt:lpstr>
      <vt:lpstr>6.1 Download EGit</vt:lpstr>
      <vt:lpstr>6.1 Download EGit</vt:lpstr>
      <vt:lpstr>6.1 Download EGit</vt:lpstr>
      <vt:lpstr>6.1 Download EGit</vt:lpstr>
      <vt:lpstr>6.2 Create Local Repository</vt:lpstr>
      <vt:lpstr>6.2 Create Local Repository</vt:lpstr>
      <vt:lpstr>6.2 Create Local Repository</vt:lpstr>
      <vt:lpstr>6.2 Create Local Repository</vt:lpstr>
      <vt:lpstr>6.2 Create Local Repository</vt:lpstr>
      <vt:lpstr>6.3 Commit Project to Local Repository</vt:lpstr>
      <vt:lpstr>6.3 Commit Project to Local Repository</vt:lpstr>
      <vt:lpstr>6.3 Commit Project to Local Repository</vt:lpstr>
      <vt:lpstr>6.3 Commit Project to Local Repository</vt:lpstr>
      <vt:lpstr>6.3 Commit Project to Local Repository</vt:lpstr>
      <vt:lpstr>6.3 Commit Project to Local Repository</vt:lpstr>
      <vt:lpstr>6.3 Commit Project to Local Repository</vt:lpstr>
      <vt:lpstr>6.4 Command Line Check in</vt:lpstr>
      <vt:lpstr>6.4 Command Line Check in</vt:lpstr>
      <vt:lpstr>6.4 Command Line Check in</vt:lpstr>
      <vt:lpstr>6.4 Command Line Check in</vt:lpstr>
      <vt:lpstr>6.5 Got email from GitHub Team</vt:lpstr>
      <vt:lpstr>6.5 Got Email from GitHub Team</vt:lpstr>
      <vt:lpstr>6.5 Use Eclipse and EGit</vt:lpstr>
      <vt:lpstr>6.6 Use Eclipse and EGit</vt:lpstr>
      <vt:lpstr>6.6 Use Eclipse and EGit</vt:lpstr>
      <vt:lpstr>6.6 Use Eclipse and EGit</vt:lpstr>
      <vt:lpstr>6.6 Use Eclipse and EGit</vt:lpstr>
      <vt:lpstr>6.6 Use Eclipse and EGit</vt:lpstr>
      <vt:lpstr>6.6 Use Eclipse and EGit</vt:lpstr>
      <vt:lpstr>6.6 Use Eclipse and EGit</vt:lpstr>
      <vt:lpstr>6.6 Use Eclipse and EGit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428</cp:revision>
  <dcterms:created xsi:type="dcterms:W3CDTF">2018-09-28T16:40:41Z</dcterms:created>
  <dcterms:modified xsi:type="dcterms:W3CDTF">2019-05-12T21:43:46Z</dcterms:modified>
</cp:coreProperties>
</file>