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dbBmvfThJY&amp;list=PLsyeobzWxl7q2eaUkorLZExfd7qko9sZC&amp;index=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Git and GitHub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63A8-1DCA-4A59-9A2E-776B4CB0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26" y="3698469"/>
            <a:ext cx="862012" cy="8334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Git and GitHub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40768"/>
            <a:ext cx="8246930" cy="48965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section describe git (Distributed Version Control System).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Git is created by Linux </a:t>
            </a:r>
            <a:r>
              <a:rPr lang="en-US" altLang="zh-TW" sz="1800" dirty="0" err="1">
                <a:solidFill>
                  <a:schemeClr val="tx1"/>
                </a:solidFill>
              </a:rPr>
              <a:t>Trovald</a:t>
            </a:r>
            <a:r>
              <a:rPr lang="en-US" altLang="zh-TW" sz="1800" dirty="0">
                <a:solidFill>
                  <a:schemeClr val="tx1"/>
                </a:solidFill>
              </a:rPr>
              <a:t>. The Linux creator to solve many people manage the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SCM (Software Configuration Management or Source Code Management)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you are alone for software development, what you concern is the higher level of requirement. You make a MVP (Minimum Value of a Product) which will not have all the features.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When you adding new features, remove new features, etc. all the time. We have the concept of version control.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use Subversion or Git. Why we need Git? Before, we use centralized system. Now, we use distributed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Distributed  Version Control System, everyone has their own copy. In case of server failed, everyone still have their own working copy.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Without network, it still work. The code can be push into centralized system when coding is done.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have old branch and new branch merge together.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https://www.youtube.com/watch?v=OdbBmvfThJY&amp;list=PLsyeobzWxl7q2eaUkorLZExfd7qko9sZC&amp;index=1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224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Git and GitHub</vt:lpstr>
      <vt:lpstr>1 Git and GitHub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273</cp:revision>
  <dcterms:created xsi:type="dcterms:W3CDTF">2018-09-28T16:40:41Z</dcterms:created>
  <dcterms:modified xsi:type="dcterms:W3CDTF">2019-05-09T22:42:44Z</dcterms:modified>
</cp:coreProperties>
</file>