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2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dncOs2FANQ&amp;list=PLsyeobzWxl7q2eaUkorLZExfd7qko9sZC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GitHub Sign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63A8-1DCA-4A59-9A2E-776B4CB0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6" y="3698469"/>
            <a:ext cx="862012" cy="833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GitHub Signup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4968552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up for GitHub. We have GitLab and bitbucket.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GitLab for platform. Mostly used by the companies.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BitBucket</a:t>
            </a:r>
            <a:r>
              <a:rPr lang="en-US" altLang="zh-TW" sz="1800" dirty="0">
                <a:solidFill>
                  <a:schemeClr val="tx1"/>
                </a:solidFill>
              </a:rPr>
              <a:t> from Atlassian, which includes the Jira as well. Mostly used by the companies as well. Small teams </a:t>
            </a:r>
            <a:r>
              <a:rPr lang="en-US" altLang="zh-TW" sz="1800">
                <a:solidFill>
                  <a:schemeClr val="tx1"/>
                </a:solidFill>
              </a:rPr>
              <a:t>are free.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https://www.youtube.com/watch?v=WdncOs2FANQ&amp;list=PLsyeobzWxl7q2eaUkorLZExfd7qko9sZC&amp;index=2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46D7E-B37C-49CA-93EC-B1A7EDC1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75" y="1916728"/>
            <a:ext cx="2813257" cy="42622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GitHub Sign Up</vt:lpstr>
      <vt:lpstr>2 GitHub Signup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280</cp:revision>
  <dcterms:created xsi:type="dcterms:W3CDTF">2018-09-28T16:40:41Z</dcterms:created>
  <dcterms:modified xsi:type="dcterms:W3CDTF">2019-05-09T22:52:54Z</dcterms:modified>
</cp:coreProperties>
</file>