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2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WfhRyz3Wf4o&amp;list=PLsyeobzWxl7q2eaUkorLZExfd7qko9sZC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Create Repository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63A8-1DCA-4A59-9A2E-776B4CB0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26" y="3698469"/>
            <a:ext cx="862012" cy="833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New Repository.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1079E9-F6B3-4575-B324-195CACA6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32856"/>
            <a:ext cx="6096000" cy="35126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Name, Description, and click “Create repository”.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72926-7657-41DA-9EF1-896EF8FD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16603"/>
            <a:ext cx="5029200" cy="39411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420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got a new repository. Click “Create new file”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6BEC8-7534-4676-8111-223ED0AE2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74361"/>
            <a:ext cx="5451741" cy="4242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515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“test.txt” and “Welcome” inside the file. Scroll down and “Commit new file”.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2FA80-8F90-4AFB-9DA1-8947E3F16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35" y="2149879"/>
            <a:ext cx="3548548" cy="27912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E4B14-FC08-4C80-918E-3DAC81DC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19" y="2149879"/>
            <a:ext cx="3315843" cy="27334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430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got “test.txt”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FD582-AE98-4256-9D5A-937557979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43512"/>
            <a:ext cx="4517712" cy="36625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950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Create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“Commit” to view the </a:t>
            </a:r>
            <a:r>
              <a:rPr lang="en-US" altLang="zh-TW" sz="1800">
                <a:solidFill>
                  <a:schemeClr val="tx1"/>
                </a:solidFill>
              </a:rPr>
              <a:t>previous commit modification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https://www.youtube.com/watch?v=WfhRyz3Wf4o&amp;list=PLsyeobzWxl7q2eaUkorLZExfd7qko9sZC&amp;index=4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C9C36-9268-4654-A70D-66CE49A0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32576"/>
            <a:ext cx="3744416" cy="29826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879B8-E7F4-4B4D-9C3B-A9D849D07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08" y="2057406"/>
            <a:ext cx="4194816" cy="27306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6C93FB-CDB9-47BF-AF12-6DD335DCA936}"/>
              </a:ext>
            </a:extLst>
          </p:cNvPr>
          <p:cNvSpPr/>
          <p:nvPr/>
        </p:nvSpPr>
        <p:spPr>
          <a:xfrm>
            <a:off x="1043608" y="3140968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82D945-E564-49ED-B229-19499B7895A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619672" y="3248980"/>
            <a:ext cx="3384376" cy="4902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D06F3-BDAA-4033-9AB8-58B0087717CB}"/>
              </a:ext>
            </a:extLst>
          </p:cNvPr>
          <p:cNvSpPr/>
          <p:nvPr/>
        </p:nvSpPr>
        <p:spPr>
          <a:xfrm>
            <a:off x="5004048" y="3401380"/>
            <a:ext cx="1368152" cy="675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237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3 Create Repository</vt:lpstr>
      <vt:lpstr>3 Create Repository</vt:lpstr>
      <vt:lpstr>3 Create Repository</vt:lpstr>
      <vt:lpstr>3 Create Repository</vt:lpstr>
      <vt:lpstr>3 Create Repository</vt:lpstr>
      <vt:lpstr>3 Create Repository</vt:lpstr>
      <vt:lpstr>3 Create Repository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296</cp:revision>
  <dcterms:created xsi:type="dcterms:W3CDTF">2018-09-28T16:40:41Z</dcterms:created>
  <dcterms:modified xsi:type="dcterms:W3CDTF">2019-05-09T23:28:17Z</dcterms:modified>
</cp:coreProperties>
</file>