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3" r:id="rId4"/>
    <p:sldId id="266" r:id="rId5"/>
    <p:sldId id="267" r:id="rId6"/>
    <p:sldId id="265" r:id="rId7"/>
    <p:sldId id="268" r:id="rId8"/>
    <p:sldId id="269" r:id="rId9"/>
    <p:sldId id="271" r:id="rId10"/>
    <p:sldId id="270" r:id="rId11"/>
    <p:sldId id="272" r:id="rId12"/>
    <p:sldId id="273" r:id="rId13"/>
    <p:sldId id="275" r:id="rId14"/>
    <p:sldId id="274" r:id="rId15"/>
    <p:sldId id="276" r:id="rId16"/>
    <p:sldId id="277" r:id="rId17"/>
    <p:sldId id="279" r:id="rId18"/>
    <p:sldId id="278" r:id="rId19"/>
    <p:sldId id="280" r:id="rId20"/>
    <p:sldId id="281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0efB_CKOYo&amp;list=PLPZy-hmwOdEXdOtXdFzyx_XCnrF_oD2Ft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c0efB_CKOYo&amp;list=PLPZy-hmwOdEXdOtXdFzyx_XCnrF_oD2Ft&amp;index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efB_CKOYo&amp;list=PLPZy-hmwOdEXdOtXdFzyx_XCnrF_oD2Ft&amp;index=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Configure IntelliJ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3BC99-5064-4D83-9C8E-9B451230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66" y="3678290"/>
            <a:ext cx="925882" cy="935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8F9413-D666-46E1-9DD9-4021DB84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86" y="1903408"/>
            <a:ext cx="4762027" cy="34036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IntelliJ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View &gt; Tool Windows &gt; Project: Turn on/off the Project Explorer.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2555774" y="2138064"/>
            <a:ext cx="3312369" cy="4020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253804-8344-418D-9A4F-2AFF742F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76255"/>
            <a:ext cx="4224511" cy="46822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IntelliJ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External Libraries: In this case, we have the SDK libraries.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1870770" y="3284984"/>
            <a:ext cx="1765126" cy="32734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67CBEC-ACFE-4FE1-900A-1A18C374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947814"/>
            <a:ext cx="6677025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IntelliJ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Browse your file by Project Explorer.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1475657" y="2952481"/>
            <a:ext cx="2376264" cy="12686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4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1332F6-C832-4CD8-B652-85F06217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35064"/>
            <a:ext cx="3888432" cy="33524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IntelliJ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888432" cy="6013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the </a:t>
            </a:r>
            <a:r>
              <a:rPr lang="en-US" altLang="zh-TW" sz="1800" dirty="0" err="1">
                <a:solidFill>
                  <a:schemeClr val="tx1"/>
                </a:solidFill>
              </a:rPr>
              <a:t>appearence</a:t>
            </a:r>
            <a:r>
              <a:rPr lang="en-US" altLang="zh-TW" sz="1800" dirty="0">
                <a:solidFill>
                  <a:schemeClr val="tx1"/>
                </a:solidFill>
              </a:rPr>
              <a:t>: File &gt; Settings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467544" y="2809961"/>
            <a:ext cx="1440160" cy="1869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08844A-2425-40E4-BE02-94C57CCAA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36" y="2109561"/>
            <a:ext cx="3888936" cy="33106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24D1AB50-750E-42B5-8B40-569A22C5D67D}"/>
              </a:ext>
            </a:extLst>
          </p:cNvPr>
          <p:cNvSpPr txBox="1">
            <a:spLocks/>
          </p:cNvSpPr>
          <p:nvPr/>
        </p:nvSpPr>
        <p:spPr>
          <a:xfrm>
            <a:off x="4804470" y="1360259"/>
            <a:ext cx="3888432" cy="60133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Search “font” and change the font size, e.g., 12 to 16.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94842-5D36-48FC-AA30-03A1B170BB86}"/>
              </a:ext>
            </a:extLst>
          </p:cNvPr>
          <p:cNvSpPr/>
          <p:nvPr/>
        </p:nvSpPr>
        <p:spPr>
          <a:xfrm>
            <a:off x="5944766" y="2492897"/>
            <a:ext cx="78747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AB76E-DC72-41F8-9CE2-BBF1830D401F}"/>
              </a:ext>
            </a:extLst>
          </p:cNvPr>
          <p:cNvSpPr/>
          <p:nvPr/>
        </p:nvSpPr>
        <p:spPr>
          <a:xfrm>
            <a:off x="4931536" y="2213624"/>
            <a:ext cx="78747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B75B645-893F-4D10-822A-2E478789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7" y="2084133"/>
            <a:ext cx="5098823" cy="43651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IntelliJ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888432" cy="6013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Search “code style”. Change the coding style, e.g., tab, space,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629712" y="3242009"/>
            <a:ext cx="1052236" cy="1869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AB76E-DC72-41F8-9CE2-BBF1830D401F}"/>
              </a:ext>
            </a:extLst>
          </p:cNvPr>
          <p:cNvSpPr/>
          <p:nvPr/>
        </p:nvSpPr>
        <p:spPr>
          <a:xfrm>
            <a:off x="1907704" y="3090006"/>
            <a:ext cx="1368152" cy="915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6F6311-1E74-4FDA-B720-3F9FF7CC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43" y="1844289"/>
            <a:ext cx="5063842" cy="43639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IntelliJ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848872" cy="35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File &gt; Project Structure. Default is Java 8. Your can select other version of Java.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AB76E-DC72-41F8-9CE2-BBF1830D401F}"/>
              </a:ext>
            </a:extLst>
          </p:cNvPr>
          <p:cNvSpPr/>
          <p:nvPr/>
        </p:nvSpPr>
        <p:spPr>
          <a:xfrm>
            <a:off x="2411760" y="3810224"/>
            <a:ext cx="1656184" cy="194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Code Development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3BC99-5064-4D83-9C8E-9B451230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66" y="3678290"/>
            <a:ext cx="925882" cy="9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9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E955C7-6B44-415F-BB0F-6DB0598A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51802"/>
            <a:ext cx="5304921" cy="42335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Code Development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848872" cy="35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write some code and click “run”.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AB76E-DC72-41F8-9CE2-BBF1830D401F}"/>
              </a:ext>
            </a:extLst>
          </p:cNvPr>
          <p:cNvSpPr/>
          <p:nvPr/>
        </p:nvSpPr>
        <p:spPr>
          <a:xfrm>
            <a:off x="6012160" y="2060848"/>
            <a:ext cx="19185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DF0C1F-CD23-459D-9323-253B94E9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6" y="2538894"/>
            <a:ext cx="4125769" cy="26164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Code Development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848872" cy="10235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Print </a:t>
            </a:r>
            <a:r>
              <a:rPr lang="en-US" altLang="zh-TW" sz="1800" dirty="0" err="1">
                <a:solidFill>
                  <a:schemeClr val="tx1"/>
                </a:solidFill>
              </a:rPr>
              <a:t>args</a:t>
            </a:r>
            <a:r>
              <a:rPr lang="en-US" altLang="zh-TW" sz="1800" dirty="0">
                <a:solidFill>
                  <a:schemeClr val="tx1"/>
                </a:solidFill>
              </a:rPr>
              <a:t>[0]: Run &gt; Edit Configurations ...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Program Arguments: “Argument for Hello World”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Run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AB76E-DC72-41F8-9CE2-BBF1830D401F}"/>
              </a:ext>
            </a:extLst>
          </p:cNvPr>
          <p:cNvSpPr/>
          <p:nvPr/>
        </p:nvSpPr>
        <p:spPr>
          <a:xfrm>
            <a:off x="1691680" y="3197284"/>
            <a:ext cx="144016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7EF3B6-2D9C-4966-99A8-0E339E867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339" y="2547650"/>
            <a:ext cx="3798438" cy="30788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93DCF3-894B-4B67-8059-FF6E37307E46}"/>
              </a:ext>
            </a:extLst>
          </p:cNvPr>
          <p:cNvSpPr/>
          <p:nvPr/>
        </p:nvSpPr>
        <p:spPr>
          <a:xfrm>
            <a:off x="5047683" y="4707890"/>
            <a:ext cx="144016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2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Debug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3BC99-5064-4D83-9C8E-9B451230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66" y="3678290"/>
            <a:ext cx="925882" cy="9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6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Configure IntelliJ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54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IntelliJ, If you have any open project, close first, then restart the IntelliJ.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create a new project, import project with Gradle or Maven, open an existing project, and check out the project by CVS, Git, Mercurial, and Subversion. 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CC56D-8888-4949-B305-A6C30BCAB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8" y="2389924"/>
            <a:ext cx="4224644" cy="20658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525623" y="4072220"/>
            <a:ext cx="236941" cy="383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E7C5E-8AFD-4D41-89B7-83DAE953B9E8}"/>
              </a:ext>
            </a:extLst>
          </p:cNvPr>
          <p:cNvSpPr/>
          <p:nvPr/>
        </p:nvSpPr>
        <p:spPr>
          <a:xfrm>
            <a:off x="1403649" y="2389924"/>
            <a:ext cx="3299474" cy="20658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E8616-FB0C-4734-8A60-B685AB82607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62564" y="3422850"/>
            <a:ext cx="641085" cy="8411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5D4CF8D-22E4-4E6F-ADCB-F7B46337B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303" y="2318762"/>
            <a:ext cx="3530351" cy="220817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C278D67-5178-47A0-8F90-ACDAADA1D20E}"/>
              </a:ext>
            </a:extLst>
          </p:cNvPr>
          <p:cNvSpPr/>
          <p:nvPr/>
        </p:nvSpPr>
        <p:spPr>
          <a:xfrm>
            <a:off x="6234388" y="3843424"/>
            <a:ext cx="1073916" cy="521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E45C0A-47CC-4748-A4DE-598900A7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92413"/>
            <a:ext cx="4416980" cy="36682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Code Development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6854"/>
            <a:ext cx="7848872" cy="1042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Control+Fn+F8 set the breakpoint in the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“debug” to run and stop at break point.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Step over and click console to check the output display.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AB76E-DC72-41F8-9CE2-BBF1830D401F}"/>
              </a:ext>
            </a:extLst>
          </p:cNvPr>
          <p:cNvSpPr/>
          <p:nvPr/>
        </p:nvSpPr>
        <p:spPr>
          <a:xfrm>
            <a:off x="3232464" y="3275096"/>
            <a:ext cx="187408" cy="221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65E6B7-3FC7-4D81-B80B-D2DEB8545EEF}"/>
              </a:ext>
            </a:extLst>
          </p:cNvPr>
          <p:cNvSpPr/>
          <p:nvPr/>
        </p:nvSpPr>
        <p:spPr>
          <a:xfrm>
            <a:off x="5677297" y="2614535"/>
            <a:ext cx="187408" cy="221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A2322-5E3F-4C1E-BA2E-9F84367D7D1D}"/>
              </a:ext>
            </a:extLst>
          </p:cNvPr>
          <p:cNvSpPr/>
          <p:nvPr/>
        </p:nvSpPr>
        <p:spPr>
          <a:xfrm>
            <a:off x="2195736" y="5507854"/>
            <a:ext cx="576064" cy="220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368569F-0C38-487A-9286-ADADDAEB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897" y="2325048"/>
            <a:ext cx="4010007" cy="36450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32E3D-2530-4424-905F-C4FF312FA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3" y="2389924"/>
            <a:ext cx="4339009" cy="27097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Configure IntelliJ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80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New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Java Project needs Project SDK 1.8 installed on your computer.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2051720" y="3651647"/>
            <a:ext cx="864096" cy="1917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E7C5E-8AFD-4D41-89B7-83DAE953B9E8}"/>
              </a:ext>
            </a:extLst>
          </p:cNvPr>
          <p:cNvSpPr/>
          <p:nvPr/>
        </p:nvSpPr>
        <p:spPr>
          <a:xfrm>
            <a:off x="4926024" y="2496791"/>
            <a:ext cx="3299474" cy="2841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E8616-FB0C-4734-8A60-B685AB82607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915816" y="2638860"/>
            <a:ext cx="2010208" cy="11086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1EDE62-2FF7-41E5-9FBE-F0BB4834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843329"/>
            <a:ext cx="4582511" cy="41455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Configure IntelliJ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New  and Select the JDK Library version. Click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6437761" y="2085887"/>
            <a:ext cx="582511" cy="195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E7C5E-8AFD-4D41-89B7-83DAE953B9E8}"/>
              </a:ext>
            </a:extLst>
          </p:cNvPr>
          <p:cNvSpPr/>
          <p:nvPr/>
        </p:nvSpPr>
        <p:spPr>
          <a:xfrm>
            <a:off x="3429542" y="2174753"/>
            <a:ext cx="2366594" cy="26269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E8616-FB0C-4734-8A60-B685AB82607C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flipH="1">
            <a:off x="5796136" y="2281442"/>
            <a:ext cx="932881" cy="12067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E3B9EA9-6FBC-4FC8-A3D4-D772E155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86323"/>
            <a:ext cx="5372662" cy="4772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Configure IntelliJ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Keep default Groovy and click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5436096" y="6350273"/>
            <a:ext cx="582511" cy="195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B3283C3-2A9E-414B-B2EB-B1A00DDD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48" y="1859975"/>
            <a:ext cx="4495251" cy="40516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Configure IntelliJ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“Create project from template” and click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1841148" y="1988840"/>
            <a:ext cx="15067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F71F78-684B-461C-A0C4-13639A3C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75602"/>
            <a:ext cx="4655263" cy="41251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Configure IntelliJ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Enter the project name “</a:t>
            </a:r>
            <a:r>
              <a:rPr lang="en-US" altLang="zh-TW" sz="1800" dirty="0" err="1">
                <a:solidFill>
                  <a:schemeClr val="tx1"/>
                </a:solidFill>
              </a:rPr>
              <a:t>GettingStarted</a:t>
            </a:r>
            <a:r>
              <a:rPr lang="en-US" altLang="zh-TW" sz="1800" dirty="0">
                <a:solidFill>
                  <a:schemeClr val="tx1"/>
                </a:solidFill>
              </a:rPr>
              <a:t>” and click Finish.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2068885" y="2047063"/>
            <a:ext cx="15067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52C07B-2701-4877-B399-22A2FC08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80" y="1790920"/>
            <a:ext cx="5587591" cy="45408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Configure IntelliJ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IntelliJ create a simple Java project template to start with.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https://www.youtube.com/watch?v=c0efB_CKOYo&amp;list=PLPZy-hmwOdEXdOtXdFzyx_XCnrF_oD2Ft&amp;index=1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5C3D-E58E-424A-8AA7-4985EB624572}"/>
              </a:ext>
            </a:extLst>
          </p:cNvPr>
          <p:cNvSpPr/>
          <p:nvPr/>
        </p:nvSpPr>
        <p:spPr>
          <a:xfrm>
            <a:off x="2915816" y="2132856"/>
            <a:ext cx="2016224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IntelliJ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3BC99-5064-4D83-9C8E-9B451230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66" y="3678290"/>
            <a:ext cx="925882" cy="9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9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840</Words>
  <Application>Microsoft Office PowerPoint</Application>
  <PresentationFormat>On-screen Show (4:3)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1 Configure IntelliJ</vt:lpstr>
      <vt:lpstr>1 Configure IntelliJ</vt:lpstr>
      <vt:lpstr>1 Configure IntelliJ</vt:lpstr>
      <vt:lpstr>1 Configure IntelliJ</vt:lpstr>
      <vt:lpstr>1 Configure IntelliJ</vt:lpstr>
      <vt:lpstr>1 Configure IntelliJ</vt:lpstr>
      <vt:lpstr>1 Configure IntelliJ</vt:lpstr>
      <vt:lpstr>1 Configure IntelliJ</vt:lpstr>
      <vt:lpstr>1.1 IntelliJ Operation</vt:lpstr>
      <vt:lpstr>1.1 IntelliJ Operation</vt:lpstr>
      <vt:lpstr>1.1 IntelliJ Operation</vt:lpstr>
      <vt:lpstr>1.1 IntelliJ Operation</vt:lpstr>
      <vt:lpstr>1.1 IntelliJ Operation</vt:lpstr>
      <vt:lpstr>1.1 IntelliJ Operation</vt:lpstr>
      <vt:lpstr>1.1 IntelliJ Operation</vt:lpstr>
      <vt:lpstr>1.2 Code Development</vt:lpstr>
      <vt:lpstr>1.2 Code Development</vt:lpstr>
      <vt:lpstr>1.2 Code Development</vt:lpstr>
      <vt:lpstr>1.3 Debug</vt:lpstr>
      <vt:lpstr>1.2 Code Development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251</cp:revision>
  <dcterms:created xsi:type="dcterms:W3CDTF">2018-09-28T16:40:41Z</dcterms:created>
  <dcterms:modified xsi:type="dcterms:W3CDTF">2019-04-25T17:54:13Z</dcterms:modified>
</cp:coreProperties>
</file>