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3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Override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Override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previous chapter, we talked about </a:t>
            </a:r>
            <a:r>
              <a:rPr lang="en-US" sz="1600" dirty="0" err="1">
                <a:solidFill>
                  <a:schemeClr val="tx1"/>
                </a:solidFill>
              </a:rPr>
              <a:t>superclasses</a:t>
            </a:r>
            <a:r>
              <a:rPr lang="en-US" sz="1600" dirty="0">
                <a:solidFill>
                  <a:schemeClr val="tx1"/>
                </a:solidFill>
              </a:rPr>
              <a:t> and subclasses.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a class inherits a method from its superclass, then there is a chance to override the method provided that it is not marked final.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benefit of overriding is: ability to define a behavior that's specific to the subclass type, which means a subclass can implement a parent class method based on its requirement.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object-oriented terms, overriding means to override the functionality of an existing method.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Override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Example Override01.java.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7F07CC-05DC-4658-9DBC-18B4590C5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36799"/>
            <a:ext cx="6120680" cy="44076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8821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139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2 Override</vt:lpstr>
      <vt:lpstr>2 Override</vt:lpstr>
      <vt:lpstr>2 Override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58</cp:revision>
  <dcterms:created xsi:type="dcterms:W3CDTF">2018-09-28T16:40:41Z</dcterms:created>
  <dcterms:modified xsi:type="dcterms:W3CDTF">2019-01-23T22:12:10Z</dcterms:modified>
</cp:coreProperties>
</file>