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1" r:id="rId4"/>
    <p:sldId id="260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3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Encapsulation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Encapsulation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520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Encapsulation</a:t>
            </a:r>
            <a:r>
              <a:rPr lang="en-US" sz="1600" dirty="0">
                <a:solidFill>
                  <a:schemeClr val="tx1"/>
                </a:solidFill>
              </a:rPr>
              <a:t> is one of the four fundamental OOP concepts. The other three are inheritance, polymorphism, and abstraction.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Encapsulation in Java is a mechanism of wrapping the data (variables) and code acting on the data (methods) together as a single unit. In encapsulation, the variables of a class will be hidden from other classes, and can be accessed only through the methods of their current class. Therefore, it is also known as </a:t>
            </a:r>
            <a:r>
              <a:rPr lang="en-US" sz="1600" b="1" dirty="0">
                <a:solidFill>
                  <a:schemeClr val="tx1"/>
                </a:solidFill>
              </a:rPr>
              <a:t>data hiding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 achieve encapsulation in Java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Declare the variables of a class as private.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Provide public setter and getter methods to modify and view the variables values.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Encapsulation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RunEncap.java: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6DFFE-4475-4D39-9375-679DFA276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7327924" cy="28029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0594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Encapsulation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EncapTest.java: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2C275-7D34-4CE9-B2A1-85B0F81E0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844824"/>
            <a:ext cx="6238875" cy="3943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3718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73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5 Encapsulation</vt:lpstr>
      <vt:lpstr>5 Encapsulation</vt:lpstr>
      <vt:lpstr>5 Encapsulation</vt:lpstr>
      <vt:lpstr>5 Encapsulation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87</cp:revision>
  <dcterms:created xsi:type="dcterms:W3CDTF">2018-09-28T16:40:41Z</dcterms:created>
  <dcterms:modified xsi:type="dcterms:W3CDTF">2019-01-24T00:27:13Z</dcterms:modified>
</cp:coreProperties>
</file>