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Interface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 interface is a reference type in Java. It is similar to class. It is a collection of abstract methods. A class implements an interface, thereby inheriting the abstract methods of the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Along with abstract methods, an interface may also contain constants, default methods, static methods, and nested types. Method bodies exist only for default methods and static methods.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Writing an interface is similar to writing a class. But a class describes the attributes and behaviors of an object. And an interface contains behaviors that a class implements.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Unless the class that implements the interface is abstract, all the methods of the interface need to be defined in the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 interface is similar to a class in the following ways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 interface can contain any number of methods.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 interface is written in a file with a </a:t>
            </a:r>
            <a:r>
              <a:rPr lang="en-US" sz="1600" b="1" dirty="0">
                <a:solidFill>
                  <a:schemeClr val="tx1"/>
                </a:solidFill>
              </a:rPr>
              <a:t>.java</a:t>
            </a:r>
            <a:r>
              <a:rPr lang="en-US" sz="1600" dirty="0">
                <a:solidFill>
                  <a:schemeClr val="tx1"/>
                </a:solidFill>
              </a:rPr>
              <a:t> extension, with the name of the interface matching the name of the file.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byte code of an interface appears in a </a:t>
            </a:r>
            <a:r>
              <a:rPr lang="en-US" sz="1600" b="1" dirty="0">
                <a:solidFill>
                  <a:schemeClr val="tx1"/>
                </a:solidFill>
              </a:rPr>
              <a:t>.class</a:t>
            </a:r>
            <a:r>
              <a:rPr lang="en-US" sz="1600" dirty="0">
                <a:solidFill>
                  <a:schemeClr val="tx1"/>
                </a:solidFill>
              </a:rPr>
              <a:t> file.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Interfaces appear in packages, and their corresponding bytecode file must be in a directory structure that matches the package name.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However, an interface is different from a class in several ways, including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You cannot instantiate an interface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 interface does not contain any constructors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All of the methods in an interface are abstract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 interface cannot contain instance fields. The only fields that can appear in an interface must be declared both static and final.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 interface is not extended by a class; it is implemented by a class.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 interface can extend multiple interfaces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60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MammalInt</a:t>
            </a:r>
            <a:r>
              <a:rPr lang="en-US" sz="1600" b="1" dirty="0">
                <a:solidFill>
                  <a:schemeClr val="tx1"/>
                </a:solidFill>
              </a:rPr>
              <a:t> (Mammal Interface) Example: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F8631-D0CC-4BF7-B2E9-5FF04A5D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29111"/>
            <a:ext cx="6467475" cy="4267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3387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Animal.java </a:t>
            </a:r>
            <a:r>
              <a:rPr lang="en-US" sz="1600" b="1">
                <a:solidFill>
                  <a:schemeClr val="tx1"/>
                </a:solidFill>
              </a:rPr>
              <a:t>contains interface Animal.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78CD5-1F81-449F-B86A-FB02D644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5200650" cy="2000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648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338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6 Interface</vt:lpstr>
      <vt:lpstr>6 Interface</vt:lpstr>
      <vt:lpstr>6 Interface</vt:lpstr>
      <vt:lpstr>6 Interface</vt:lpstr>
      <vt:lpstr>6 Interface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97</cp:revision>
  <dcterms:created xsi:type="dcterms:W3CDTF">2018-09-28T16:40:41Z</dcterms:created>
  <dcterms:modified xsi:type="dcterms:W3CDTF">2019-01-24T00:49:59Z</dcterms:modified>
</cp:coreProperties>
</file>