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61" r:id="rId5"/>
    <p:sldId id="262" r:id="rId6"/>
    <p:sldId id="263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3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Abstraction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Abstraction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2322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 </a:t>
            </a:r>
            <a:r>
              <a:rPr lang="en-US" sz="1600" b="1" dirty="0">
                <a:solidFill>
                  <a:schemeClr val="tx1"/>
                </a:solidFill>
              </a:rPr>
              <a:t>abstraction</a:t>
            </a:r>
            <a:r>
              <a:rPr lang="en-US" sz="1600" dirty="0">
                <a:solidFill>
                  <a:schemeClr val="tx1"/>
                </a:solidFill>
              </a:rPr>
              <a:t> is the manager’s ideas or management rather than engineer’s real work.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For example, the department manager is an abstraction function. The engineer under the manager implement the solid work which is not abstraction.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abstraction is a process of hiding the implementation details from the user, only the functionality will be provided to the user.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other words, the user will have the information on what the object does instead of how it does 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Java, abstraction is achieved using Abstract classes and interfaces.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Abstraction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0243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Abstract Class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 class which contains the </a:t>
            </a:r>
            <a:r>
              <a:rPr lang="en-US" sz="1600" b="1" dirty="0">
                <a:solidFill>
                  <a:schemeClr val="tx1"/>
                </a:solidFill>
              </a:rPr>
              <a:t>abstract</a:t>
            </a:r>
            <a:r>
              <a:rPr lang="en-US" sz="1600" dirty="0">
                <a:solidFill>
                  <a:schemeClr val="tx1"/>
                </a:solidFill>
              </a:rPr>
              <a:t> keyword in its declaration is known as abstract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Abstract classes may or may not contain </a:t>
            </a:r>
            <a:r>
              <a:rPr lang="en-US" sz="1600" i="1" dirty="0">
                <a:solidFill>
                  <a:schemeClr val="tx1"/>
                </a:solidFill>
              </a:rPr>
              <a:t>abstract methods</a:t>
            </a:r>
            <a:r>
              <a:rPr lang="en-US" sz="1600" dirty="0">
                <a:solidFill>
                  <a:schemeClr val="tx1"/>
                </a:solidFill>
              </a:rPr>
              <a:t>, i.e</a:t>
            </a:r>
            <a:r>
              <a:rPr lang="en-US" sz="1600" b="1" dirty="0">
                <a:solidFill>
                  <a:schemeClr val="tx1"/>
                </a:solidFill>
              </a:rPr>
              <a:t>., methods without solid body (public void get(); ), just keep the method name like manger title without solid work.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If a class has at least one abstract method, then the class </a:t>
            </a:r>
            <a:r>
              <a:rPr lang="en-US" sz="1600" b="1" dirty="0">
                <a:solidFill>
                  <a:schemeClr val="tx1"/>
                </a:solidFill>
              </a:rPr>
              <a:t>must </a:t>
            </a:r>
            <a:r>
              <a:rPr lang="en-US" sz="1600" dirty="0">
                <a:solidFill>
                  <a:schemeClr val="tx1"/>
                </a:solidFill>
              </a:rPr>
              <a:t>be declared abstract. The manager job function is non-solid work. He may do solid work as well. Manager is abstract.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If a class is declared abstract, it cannot be instantiated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To use an abstract class, you have to inherit it from another class, </a:t>
            </a:r>
            <a:r>
              <a:rPr lang="en-US" sz="1600" dirty="0">
                <a:solidFill>
                  <a:schemeClr val="tx1"/>
                </a:solidFill>
              </a:rPr>
              <a:t>provide implementations to the abstract methods in 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If you inherit an abstract class, you have to provide implementations to all the abstract methods in it.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43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Abstraction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AbstractDemo.java: You cannot instantiate the Employee since Employee is </a:t>
            </a:r>
            <a:r>
              <a:rPr lang="en-US" sz="1600" b="1">
                <a:solidFill>
                  <a:schemeClr val="tx1"/>
                </a:solidFill>
              </a:rPr>
              <a:t>abstract class.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B1DFA4-C1CA-4FFD-AB32-2EDB06AE1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72" y="1869647"/>
            <a:ext cx="7452320" cy="313817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67308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Abstraction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Employee.java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6CBDA1-90DC-477A-980E-E7A4AC57D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116" y="1753543"/>
            <a:ext cx="6589447" cy="447806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8119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Abstraction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salary.java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C562C5-1BCC-4935-8993-9FD24BA0C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72" y="1916832"/>
            <a:ext cx="6732240" cy="319332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83222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127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4 Abstraction</vt:lpstr>
      <vt:lpstr>4 Abstraction</vt:lpstr>
      <vt:lpstr>4 Abstraction</vt:lpstr>
      <vt:lpstr>4 Abstraction</vt:lpstr>
      <vt:lpstr>4 Abstraction</vt:lpstr>
      <vt:lpstr>4 Abstraction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82</cp:revision>
  <dcterms:created xsi:type="dcterms:W3CDTF">2018-09-28T16:40:41Z</dcterms:created>
  <dcterms:modified xsi:type="dcterms:W3CDTF">2019-01-23T23:58:53Z</dcterms:modified>
</cp:coreProperties>
</file>